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Lst>
  <p:sldSz cy="5143500" cx="9144000"/>
  <p:notesSz cx="6858000" cy="9144000"/>
  <p:embeddedFontLst>
    <p:embeddedFont>
      <p:font typeface="BIZ UDPMincho"/>
      <p:regular r:id="rId26"/>
      <p:bold r:id="rId2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BIZUDPMincho-regular.fntdata"/><Relationship Id="rId25" Type="http://schemas.openxmlformats.org/officeDocument/2006/relationships/slide" Target="slides/slide20.xml"/><Relationship Id="rId27" Type="http://schemas.openxmlformats.org/officeDocument/2006/relationships/font" Target="fonts/BIZUDPMincho-bold.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2fd13578da4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2fd13578da4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Quick Summary of our Work :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While the industry races toward trillion-parameter models, academic and resource-constrained environments are often left behind. Our work asks a fundamental question: Can we engineer agentic intelligence not by scaling up parameters, but by doing something different with the inference loop itself?</a:t>
            </a:r>
            <a:endParaRPr/>
          </a:p>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3ae23dfb040_0_3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7" name="Google Shape;187;g3ae23dfb040_0_3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Now, let's look at the results. This table compares Pass@1 performance on HumanEval.</a:t>
            </a:r>
            <a:endParaRPr/>
          </a:p>
          <a:p>
            <a:pPr indent="0" lvl="0" marL="0" rtl="0" algn="l">
              <a:lnSpc>
                <a:spcPct val="100000"/>
              </a:lnSpc>
              <a:spcBef>
                <a:spcPts val="0"/>
              </a:spcBef>
              <a:spcAft>
                <a:spcPts val="0"/>
              </a:spcAft>
              <a:buSzPts val="1100"/>
              <a:buNone/>
            </a:pPr>
            <a:r>
              <a:rPr lang="en"/>
              <a:t>Our baseline StarCoder2-3B sits at 26%. The 7B base model is at 39%.</a:t>
            </a:r>
            <a:endParaRPr/>
          </a:p>
          <a:p>
            <a:pPr indent="0" lvl="0" marL="0" rtl="0" algn="l">
              <a:lnSpc>
                <a:spcPct val="100000"/>
              </a:lnSpc>
              <a:spcBef>
                <a:spcPts val="0"/>
              </a:spcBef>
              <a:spcAft>
                <a:spcPts val="0"/>
              </a:spcAft>
              <a:buSzPts val="1100"/>
              <a:buNone/>
            </a:pPr>
            <a:r>
              <a:rPr lang="en"/>
              <a:t>The industry standard open model, CodeLlama-34B, scores 45.1%</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Our StarCoder2-7B-FT (Fine-Tuned), wrapped in the A.C.E. framework, achieves 47.0%.</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We are outperforming a model five times our size (CodeLlama-34B). While we are not yet beating GPT-4 (at 84%), we have drastically narrowed the gap between open, lightweight models and proprietary giants, purely through better architecture and fine-tuning.</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3ad5a0bfca7_0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6" name="Google Shape;196;g3ad5a0bfca7_0_1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T</a:t>
            </a:r>
            <a:r>
              <a:rPr lang="en"/>
              <a:t>o visualize that impact, look at this trajectory.</a:t>
            </a:r>
            <a:endParaRPr/>
          </a:p>
          <a:p>
            <a:pPr indent="0" lvl="0" marL="0" rtl="0" algn="l">
              <a:lnSpc>
                <a:spcPct val="100000"/>
              </a:lnSpc>
              <a:spcBef>
                <a:spcPts val="0"/>
              </a:spcBef>
              <a:spcAft>
                <a:spcPts val="0"/>
              </a:spcAft>
              <a:buSzPts val="1100"/>
              <a:buNone/>
            </a:pPr>
            <a:r>
              <a:rPr lang="en"/>
              <a:t>The gray bar on the left is the raw model. The jump to the blue bar—47.0%—represents the synergy of Fine-Tuning and Agentic Scaffolding.</a:t>
            </a:r>
            <a:endParaRPr/>
          </a:p>
          <a:p>
            <a:pPr indent="0" lvl="0" marL="0" rtl="0" algn="l">
              <a:lnSpc>
                <a:spcPct val="100000"/>
              </a:lnSpc>
              <a:spcBef>
                <a:spcPts val="0"/>
              </a:spcBef>
              <a:spcAft>
                <a:spcPts val="0"/>
              </a:spcAft>
              <a:buSzPts val="1100"/>
              <a:buNone/>
            </a:pPr>
            <a:r>
              <a:rPr lang="en"/>
              <a:t>Specifically, fine-tuning gave us an 8-point boost over the base model.</a:t>
            </a:r>
            <a:endParaRPr/>
          </a:p>
          <a:p>
            <a:pPr indent="0" lvl="0" marL="0" rtl="0" algn="l">
              <a:lnSpc>
                <a:spcPct val="100000"/>
              </a:lnSpc>
              <a:spcBef>
                <a:spcPts val="0"/>
              </a:spcBef>
              <a:spcAft>
                <a:spcPts val="0"/>
              </a:spcAft>
              <a:buSzPts val="1100"/>
              <a:buNone/>
            </a:pPr>
            <a:r>
              <a:rPr lang="en"/>
              <a:t>This result challenges the 'Scale is All You Need' hypothesis for coding tasks. It suggests that 'Smart Fine-Tuning + Agentic Loops' can be a substitute for raw parameter count. We are effectively unlocking 30B-level performance on a 7B-level hardware budget.</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3ad5a0bfca7_0_3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3" name="Google Shape;203;g3ad5a0bfca7_0_3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A skeptic might ask: 'Did you just overfit StarCoder?'</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To test generalizability, we applied the A.C.E. scaffolding, without any finetuning, just the TDD and self repair loop, to a completely different model: LLaMA-4-Maverick-17B.</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The results were consistent. The model improved from a 69% baseline to roughly 74% Pass@1.</a:t>
            </a:r>
            <a:endParaRPr/>
          </a:p>
          <a:p>
            <a:pPr indent="0" lvl="0" marL="0" rtl="0" algn="l">
              <a:lnSpc>
                <a:spcPct val="100000"/>
              </a:lnSpc>
              <a:spcBef>
                <a:spcPts val="0"/>
              </a:spcBef>
              <a:spcAft>
                <a:spcPts val="0"/>
              </a:spcAft>
              <a:buSzPts val="1100"/>
              <a:buNone/>
            </a:pPr>
            <a:r>
              <a:rPr lang="en"/>
              <a:t>This confirms that A.C.E. acts as a force multiplier. It doesn't matter if the underlying model is 7B or 17B; wrapping it in a structure that forces it to plan, test, and repair yields a net positive gain in reliability. The 'Test-Driven' workflow improves reliability regardless of the underlying backbone, helping even stronger models catch edge cases they would otherwise miss.</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3ae23dfb040_0_3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0" name="Google Shape;210;g3ae23dfb040_0_3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Numbers tell us what happened, but we need to understand why. We conducted a qualitative ablation study of the different agent types.</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REPL Agent: It was strong at fixing syntax errors (off-by-one errors), but if the initial logic was flawed, it got stuck in a loop, repeatedly patching code that was fundamentally wrong.</a:t>
            </a:r>
            <a:endParaRPr/>
          </a:p>
          <a:p>
            <a:pPr indent="0" lvl="0" marL="0" rtl="0" algn="l">
              <a:lnSpc>
                <a:spcPct val="100000"/>
              </a:lnSpc>
              <a:spcBef>
                <a:spcPts val="0"/>
              </a:spcBef>
              <a:spcAft>
                <a:spcPts val="0"/>
              </a:spcAft>
              <a:buSzPts val="1100"/>
              <a:buNone/>
            </a:pPr>
            <a:r>
              <a:rPr lang="en"/>
              <a:t>TDD Agent: This was our strongest performer. By generating tests first, the model creates a 'specification' for itself. This guides the code generation and prevents logic drift.</a:t>
            </a:r>
            <a:endParaRPr/>
          </a:p>
          <a:p>
            <a:pPr indent="0" lvl="0" marL="0" rtl="0" algn="l">
              <a:lnSpc>
                <a:spcPct val="100000"/>
              </a:lnSpc>
              <a:spcBef>
                <a:spcPts val="0"/>
              </a:spcBef>
              <a:spcAft>
                <a:spcPts val="0"/>
              </a:spcAft>
              <a:buSzPts val="1100"/>
              <a:buNone/>
            </a:pPr>
            <a:r>
              <a:rPr lang="en"/>
              <a:t>Self-Correction: This was a double-edged sword. While it prevented the agent from getting stuck, we occasionally saw it 'fix' the test to match the broken code, effectively cheating to pass. This highlights the need for a 'Critic' role in future iterations."</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3ae23dfb040_0_3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8" name="Google Shape;218;g3ae23dfb040_0_3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Quantifying those observations, this chart breaks down the contribution of each component.</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The tallest bar you see is TDD (Test Driven Development). It offers the single largest jump in performance.</a:t>
            </a:r>
            <a:endParaRPr/>
          </a:p>
          <a:p>
            <a:pPr indent="0" lvl="0" marL="0" rtl="0" algn="l">
              <a:lnSpc>
                <a:spcPct val="100000"/>
              </a:lnSpc>
              <a:spcBef>
                <a:spcPts val="0"/>
              </a:spcBef>
              <a:spcAft>
                <a:spcPts val="0"/>
              </a:spcAft>
              <a:buSzPts val="1100"/>
              <a:buNone/>
            </a:pPr>
            <a:r>
              <a:rPr lang="en"/>
              <a:t>REPL Feedback is a close second—simply telling the model why it failed is incredibly high-value.</a:t>
            </a:r>
            <a:endParaRPr/>
          </a:p>
          <a:p>
            <a:pPr indent="0" lvl="0" marL="0" rtl="0" algn="l">
              <a:lnSpc>
                <a:spcPct val="100000"/>
              </a:lnSpc>
              <a:spcBef>
                <a:spcPts val="0"/>
              </a:spcBef>
              <a:spcAft>
                <a:spcPts val="0"/>
              </a:spcAft>
              <a:buSzPts val="1100"/>
              <a:buNone/>
            </a:pPr>
            <a:r>
              <a:rPr lang="en"/>
              <a:t>Interestingly, RAG (on the far right) provided the smallest gain. We suspect this is because HumanEval is logically dense but uses standard Python libraries. RAG helps with obscure APIs, but for algorithmic logic, reasoning loops (TDD) are far more valuable than retrieval</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3ad5a0bfca7_0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7" name="Google Shape;227;g3ad5a0bfca7_0_1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We believe research should be touchable. We built a full Gradio interface for A.C.E.</a:t>
            </a:r>
            <a:endParaRPr/>
          </a:p>
          <a:p>
            <a:pPr indent="0" lvl="0" marL="0" rtl="0" algn="l">
              <a:lnSpc>
                <a:spcPct val="100000"/>
              </a:lnSpc>
              <a:spcBef>
                <a:spcPts val="0"/>
              </a:spcBef>
              <a:spcAft>
                <a:spcPts val="0"/>
              </a:spcAft>
              <a:buSzPts val="1100"/>
              <a:buNone/>
            </a:pPr>
            <a:r>
              <a:rPr lang="en"/>
              <a:t>On this screen, you see the user inputs a goal—'implement heap sort'.</a:t>
            </a:r>
            <a:endParaRPr/>
          </a:p>
          <a:p>
            <a:pPr indent="0" lvl="0" marL="0" rtl="0" algn="l">
              <a:lnSpc>
                <a:spcPct val="100000"/>
              </a:lnSpc>
              <a:spcBef>
                <a:spcPts val="0"/>
              </a:spcBef>
              <a:spcAft>
                <a:spcPts val="0"/>
              </a:spcAft>
              <a:buSzPts val="1100"/>
              <a:buNone/>
            </a:pPr>
            <a:r>
              <a:rPr lang="en"/>
              <a:t>The system doesn't just spit out code. It begins by generating a test suite (visible in the left panel), then generates the implementation (right panel), and runs them against each other.</a:t>
            </a:r>
            <a:endParaRPr/>
          </a:p>
          <a:p>
            <a:pPr indent="0" lvl="0" marL="0" rtl="0" algn="l">
              <a:lnSpc>
                <a:spcPct val="100000"/>
              </a:lnSpc>
              <a:spcBef>
                <a:spcPts val="0"/>
              </a:spcBef>
              <a:spcAft>
                <a:spcPts val="0"/>
              </a:spcAft>
              <a:buSzPts val="1100"/>
              <a:buNone/>
            </a:pPr>
            <a:r>
              <a:rPr lang="en"/>
              <a:t>This interface allows us to visualize the 'thinking process' of the agent in real-time</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3ad5a0bfca7_0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5" name="Google Shape;235;g3ad5a0bfca7_0_1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We call this the 'Glass Box' approach, as opposed to the 'Black Box' of few commercial tools.</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In A.C.E., the user sees the Test Generation, the Implementation, and the Execution Logs side-by-side.</a:t>
            </a:r>
            <a:endParaRPr/>
          </a:p>
          <a:p>
            <a:pPr indent="0" lvl="0" marL="0" rtl="0" algn="l">
              <a:lnSpc>
                <a:spcPct val="100000"/>
              </a:lnSpc>
              <a:spcBef>
                <a:spcPts val="0"/>
              </a:spcBef>
              <a:spcAft>
                <a:spcPts val="0"/>
              </a:spcAft>
              <a:buSzPts val="1100"/>
              <a:buNone/>
            </a:pPr>
            <a:r>
              <a:rPr lang="en"/>
              <a:t>If the agent fails, you see exactly why, you see the stack trace and the agent's attempt to fix it.</a:t>
            </a:r>
            <a:endParaRPr/>
          </a:p>
          <a:p>
            <a:pPr indent="0" lvl="0" marL="0" rtl="0" algn="l">
              <a:lnSpc>
                <a:spcPct val="100000"/>
              </a:lnSpc>
              <a:spcBef>
                <a:spcPts val="0"/>
              </a:spcBef>
              <a:spcAft>
                <a:spcPts val="0"/>
              </a:spcAft>
              <a:buSzPts val="1100"/>
              <a:buNone/>
            </a:pPr>
            <a:r>
              <a:rPr lang="en"/>
              <a:t>This transparency is critical for adoption, since transparency builds trust. Developers don't trust magic; they trust logic they can verify. A.C.E. makes the verification process explicit.</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A.C.E. demonstrates that you don't need a data center to build state-of-the-art coding agents. With smart scaffolding, robust testing loops, and efficient fine-tuning, we can democratize access to agentic AI</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3ae23dfb040_6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2" name="Google Shape;242;g3ae23dfb040_6_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Our work with A.C.E. is just the beginning. We have identified key avenues for future work:</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Scaling Agentic Reasoning: We want to test this on 70B models to see if the gains scale linearly.</a:t>
            </a:r>
            <a:endParaRPr/>
          </a:p>
          <a:p>
            <a:pPr indent="0" lvl="0" marL="0" rtl="0" algn="l">
              <a:lnSpc>
                <a:spcPct val="100000"/>
              </a:lnSpc>
              <a:spcBef>
                <a:spcPts val="0"/>
              </a:spcBef>
              <a:spcAft>
                <a:spcPts val="0"/>
              </a:spcAft>
              <a:buSzPts val="1100"/>
              <a:buNone/>
            </a:pPr>
            <a:r>
              <a:rPr lang="en"/>
              <a:t>Richer Retrieval: Our RAG implementation was basic. We plan to integrate broader context management, perhaps traversing entire repositories rather than just snippets.</a:t>
            </a:r>
            <a:endParaRPr/>
          </a:p>
          <a:p>
            <a:pPr indent="0" lvl="0" marL="0" rtl="0" algn="l">
              <a:lnSpc>
                <a:spcPct val="100000"/>
              </a:lnSpc>
              <a:spcBef>
                <a:spcPts val="0"/>
              </a:spcBef>
              <a:spcAft>
                <a:spcPts val="0"/>
              </a:spcAft>
              <a:buSzPts val="1100"/>
              <a:buNone/>
            </a:pPr>
            <a:r>
              <a:rPr lang="en"/>
              <a:t>Human-in-the-Loop: We want to allow the user to interrupt the agent during the 'Glass Box' visualization to offer corrections, say for example during </a:t>
            </a:r>
            <a:r>
              <a:rPr lang="en"/>
              <a:t>writing</a:t>
            </a:r>
            <a:r>
              <a:rPr lang="en"/>
              <a:t> tests, and verify if agent is solving the right problem, turning the agent from an autonomous worker into a collaborative pair programmer.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3ad5a0bfca7_0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3ad5a0bfca7_0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3ae23dfb040_0_3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3ae23dfb040_0_3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2fd13578da4_0_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2fd13578da4_0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3ae23dfb040_0_3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3ae23dfb040_0_3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3ae23dfb040_0_2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5" name="Google Shape;125;g3ae23dfb040_0_2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So, why 'Agentic' Coding?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For Standard LLMs, in a 'single-shot' setting, where you ask a question and get one block of code, models frequently hallucinate or fail on complex, multi-step reasoning tasks.</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The industry solution has been 'Agentic Systems', loops where the model Plans, Executes, Tests, and Repairs. These show massive gains.</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However, there is a catch. Almost every state-of-the-art agent relies on GPT-4 or Claude. These are expensive, closed-source, and computationally heavy.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This brings us to our Core Question: Can we take a small, say 7-billion parameter model, quantize it to run on a single GPU, and still achieve reliable, transparent agentic workflows? We believe the answer is yes, if the scaffolding is designed correctly.</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3ae23dfb040_0_2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3ae23dfb040_0_2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landscape of AI coding is crowded, but polarized.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On one side, we have systems like AutoCoder and SWE-Agent. These achieve incredible results but requires large models (30B+ parameters) or massive API costs.</a:t>
            </a:r>
            <a:endParaRPr/>
          </a:p>
          <a:p>
            <a:pPr indent="0" lvl="0" marL="0" rtl="0" algn="l">
              <a:spcBef>
                <a:spcPts val="0"/>
              </a:spcBef>
              <a:spcAft>
                <a:spcPts val="0"/>
              </a:spcAft>
              <a:buNone/>
            </a:pPr>
            <a:r>
              <a:rPr lang="en"/>
              <a:t>On the other side, we have the rise of open weights like StarCoder2 and CodeLlama. These are strong single-shot coders, but they lack the </a:t>
            </a:r>
            <a:r>
              <a:rPr lang="en"/>
              <a:t>'system 2' </a:t>
            </a:r>
            <a:r>
              <a:rPr lang="en"/>
              <a:t>reasoning loops needed for engineering tasks.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What’s missing?</a:t>
            </a:r>
            <a:endParaRPr/>
          </a:p>
          <a:p>
            <a:pPr indent="0" lvl="0" marL="0" rtl="0" algn="l">
              <a:spcBef>
                <a:spcPts val="0"/>
              </a:spcBef>
              <a:spcAft>
                <a:spcPts val="0"/>
              </a:spcAft>
              <a:buNone/>
            </a:pPr>
            <a:r>
              <a:rPr lang="en"/>
              <a:t>There is a lack of rigorous study on quantized mid-sized agents. No one has sufficiently answered whether a quantized 7B model, when fine-tuned and wrapped in a TDD loop, can punch above its weight class. A.C.E. aims to fills this specific void.</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3ae23dfb040_0_2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3ae23dfb040_0_2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 answer that, </a:t>
            </a:r>
            <a:endParaRPr/>
          </a:p>
          <a:p>
            <a:pPr indent="0" lvl="0" marL="0" rtl="0" algn="l">
              <a:spcBef>
                <a:spcPts val="0"/>
              </a:spcBef>
              <a:spcAft>
                <a:spcPts val="0"/>
              </a:spcAft>
              <a:buNone/>
            </a:pPr>
            <a:r>
              <a:rPr lang="en"/>
              <a:t>First, Reproducibility. We aimed to build a fully open engine using quantized models, orchestrated by LangGraph.</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Second, Paradigm Comparison. We didn't just want to build one agent; we wanted to compare different components and tools we used, specifically REPL based self correction versus Test-Driven Development (TDD) versus Retrieval Augmented Generation (RAG).</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Third, Reasoning Enhancement. We investigated whether efficient fine-tuning could improve the model's ability in </a:t>
            </a:r>
            <a:r>
              <a:rPr lang="en"/>
              <a:t>agentic loops</a:t>
            </a:r>
            <a:r>
              <a:rPr lang="en"/>
              <a: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And fourth, Systematic Evaluation. Compare performance on HumanEval benchmark, and ablations on agentic components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3ae23dfb040_0_2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1" name="Google Shape;151;g3ae23dfb040_0_27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At the center of A.C.E. is the Core Reasoning Engine. We use a 4-bit quantized StarCoder model </a:t>
            </a:r>
            <a:r>
              <a:rPr lang="en">
                <a:solidFill>
                  <a:schemeClr val="dk1"/>
                </a:solidFill>
              </a:rPr>
              <a:t>controlled by LangGraph</a:t>
            </a:r>
            <a:r>
              <a:rPr lang="en"/>
              <a:t>. This is crucial, it reduces VRAM usage to under 16GB, making it accessible.</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Our agents are ReAct style loop with ability Thought → Action → Observation → Repeat.</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Below that, we have the Tools &amp; Memory Layer.</a:t>
            </a:r>
            <a:endParaRPr/>
          </a:p>
          <a:p>
            <a:pPr indent="0" lvl="0" marL="0" rtl="0" algn="l">
              <a:lnSpc>
                <a:spcPct val="100000"/>
              </a:lnSpc>
              <a:spcBef>
                <a:spcPts val="0"/>
              </a:spcBef>
              <a:spcAft>
                <a:spcPts val="0"/>
              </a:spcAft>
              <a:buSzPts val="1100"/>
              <a:buNone/>
            </a:pPr>
            <a:r>
              <a:rPr lang="en"/>
              <a:t>This includes a deterministic Python sandbox for safety, a dynamic test runner for verification, and a FAISS vector database for RAG.</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 skip</a:t>
            </a:r>
            <a:endParaRPr/>
          </a:p>
          <a:p>
            <a:pPr indent="0" lvl="0" marL="0" rtl="0" algn="l">
              <a:lnSpc>
                <a:spcPct val="100000"/>
              </a:lnSpc>
              <a:spcBef>
                <a:spcPts val="0"/>
              </a:spcBef>
              <a:spcAft>
                <a:spcPts val="0"/>
              </a:spcAft>
              <a:buSzPts val="1100"/>
              <a:buNone/>
            </a:pPr>
            <a:r>
              <a:rPr lang="en"/>
              <a:t>The flow is circular, not linear. The agent generates a hypothesis, tests it in the sandbox, receives a structured error trace, and loops back to self-correct. This architecture turns a stochastic LLM into a reliable state machine. This architecture ensures that the model is never just 'guessing.' It is generating a hypothesis, verifying it against a compiler, and receiving structured feedback.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3ae23dfb040_0_2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3ae23dfb040_0_2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agentic workflow is centered around the following</a:t>
            </a:r>
            <a:r>
              <a:rPr lang="en"/>
              <a:t>.</a:t>
            </a:r>
            <a:endParaRPr/>
          </a:p>
          <a:p>
            <a:pPr indent="0" lvl="0" marL="0" rtl="0" algn="l">
              <a:spcBef>
                <a:spcPts val="0"/>
              </a:spcBef>
              <a:spcAft>
                <a:spcPts val="0"/>
              </a:spcAft>
              <a:buNone/>
            </a:pPr>
            <a:r>
              <a:rPr lang="en"/>
              <a:t>A </a:t>
            </a:r>
            <a:r>
              <a:rPr lang="en"/>
              <a:t>REPL Agent, focused on brute force generating code, executing it, capturing error traces, and attempting patches. It mimics a novice programmer debugging via trial and error.</a:t>
            </a:r>
            <a:endParaRPr/>
          </a:p>
          <a:p>
            <a:pPr indent="0" lvl="0" marL="0" rtl="0" algn="l">
              <a:spcBef>
                <a:spcPts val="0"/>
              </a:spcBef>
              <a:spcAft>
                <a:spcPts val="0"/>
              </a:spcAft>
              <a:buNone/>
            </a:pPr>
            <a:r>
              <a:rPr lang="en"/>
              <a:t>Second is a TDD Agent: This agent follows software engineering best practices. The agent writes the unit tests before writing an implementation,</a:t>
            </a:r>
            <a:r>
              <a:rPr lang="en"/>
              <a:t> forcing</a:t>
            </a:r>
            <a:r>
              <a:rPr lang="en"/>
              <a:t> the model to fully internalize the problem specification before writing a single line of solution code.</a:t>
            </a:r>
            <a:endParaRPr/>
          </a:p>
          <a:p>
            <a:pPr indent="0" lvl="0" marL="0" rtl="0" algn="l">
              <a:spcBef>
                <a:spcPts val="0"/>
              </a:spcBef>
              <a:spcAft>
                <a:spcPts val="0"/>
              </a:spcAft>
              <a:buNone/>
            </a:pPr>
            <a:r>
              <a:rPr lang="en"/>
              <a:t>Next is the Self-Correcting Agent who has higher privileges than the previous two agents. It can modify both the solutions and the tests. This is powerful but risky, as models have been known to  'cheat' by avoiding/deleting valid tests to pass.</a:t>
            </a:r>
            <a:endParaRPr/>
          </a:p>
          <a:p>
            <a:pPr indent="0" lvl="0" marL="0" rtl="0" algn="l">
              <a:spcBef>
                <a:spcPts val="0"/>
              </a:spcBef>
              <a:spcAft>
                <a:spcPts val="0"/>
              </a:spcAft>
              <a:buNone/>
            </a:pPr>
            <a:r>
              <a:rPr lang="en"/>
              <a:t>Finally, we have a RAG Agent to retrieved code snippets and API documentation into the context window to ground the generation in reality.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By comparing these, we move</a:t>
            </a:r>
            <a:r>
              <a:rPr lang="en"/>
              <a:t> </a:t>
            </a:r>
            <a:r>
              <a:rPr lang="en"/>
              <a:t>beyond 'does it work?' to 'how does it solve problems?'</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3ae23dfb040_0_2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3ae23dfb040_0_2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Scaffolding is important, but the model weights still matter. We utilized QLoRA (Quantized Low-Rank Adaptation) to create a specialist version of StarCoder2-7B.</a:t>
            </a:r>
            <a:endParaRPr/>
          </a:p>
          <a:p>
            <a:pPr indent="0" lvl="0" marL="0" rtl="0" algn="l">
              <a:spcBef>
                <a:spcPts val="0"/>
              </a:spcBef>
              <a:spcAft>
                <a:spcPts val="0"/>
              </a:spcAft>
              <a:buNone/>
            </a:pPr>
            <a:r>
              <a:rPr lang="en"/>
              <a:t>We didn't just train on Python code. We included MATH23K, a mathematical reasoning dataset.</a:t>
            </a:r>
            <a:endParaRPr/>
          </a:p>
          <a:p>
            <a:pPr indent="0" lvl="0" marL="0" rtl="0" algn="l">
              <a:spcBef>
                <a:spcPts val="0"/>
              </a:spcBef>
              <a:spcAft>
                <a:spcPts val="0"/>
              </a:spcAft>
              <a:buNone/>
            </a:pPr>
            <a:r>
              <a:rPr lang="en"/>
              <a:t>Why math for a coding model?</a:t>
            </a:r>
            <a:endParaRPr/>
          </a:p>
          <a:p>
            <a:pPr indent="0" lvl="0" marL="0" rtl="0" algn="l">
              <a:spcBef>
                <a:spcPts val="0"/>
              </a:spcBef>
              <a:spcAft>
                <a:spcPts val="0"/>
              </a:spcAft>
              <a:buNone/>
            </a:pPr>
            <a:r>
              <a:rPr lang="en"/>
              <a:t>We found that coding agents often fail not because they don't know Python syntax, but because they fail at multi-step logic. By injecting math reasoning into the adapters, we observed cleaner code, fewer hallucinations, and significantly more stable agent loops. The model became better at following the rigid state transitions required by LangGraph</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3ae23dfb040_0_3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4" name="Google Shape;174;g3ae23dfb040_0_30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Model Integration: We use 4-bit NF4 quantization. This allows us to run the 7B model and the adapter fusion with minimal latency.</a:t>
            </a:r>
            <a:endParaRPr/>
          </a:p>
          <a:p>
            <a:pPr indent="0" lvl="0" marL="0" rtl="0" algn="l">
              <a:lnSpc>
                <a:spcPct val="100000"/>
              </a:lnSpc>
              <a:spcBef>
                <a:spcPts val="0"/>
              </a:spcBef>
              <a:spcAft>
                <a:spcPts val="0"/>
              </a:spcAft>
              <a:buSzPts val="1100"/>
              <a:buNone/>
            </a:pPr>
            <a:r>
              <a:rPr lang="en"/>
              <a:t>State Management: We moved away from 'prompt engineering' to 'flow engineering' using LangGraph. We have typed states and explicit transitions—if the tests fail 3 times, we force a specific 'Reflect' state.</a:t>
            </a:r>
            <a:endParaRPr/>
          </a:p>
          <a:p>
            <a:pPr indent="0" lvl="0" marL="0" rtl="0" algn="l">
              <a:lnSpc>
                <a:spcPct val="100000"/>
              </a:lnSpc>
              <a:spcBef>
                <a:spcPts val="0"/>
              </a:spcBef>
              <a:spcAft>
                <a:spcPts val="0"/>
              </a:spcAft>
              <a:buSzPts val="1100"/>
              <a:buNone/>
            </a:pPr>
            <a:r>
              <a:rPr lang="en"/>
              <a:t>Sandboxing: Security is paramount. All code runs in isolated subprocesses with timeouts and SIGKILL fallbacks. We capture stdout and stderr to feed back into the model.</a:t>
            </a:r>
            <a:endParaRPr/>
          </a:p>
          <a:p>
            <a:pPr indent="0" lvl="0" marL="0" rtl="0" algn="l">
              <a:lnSpc>
                <a:spcPct val="100000"/>
              </a:lnSpc>
              <a:spcBef>
                <a:spcPts val="0"/>
              </a:spcBef>
              <a:spcAft>
                <a:spcPts val="0"/>
              </a:spcAft>
              <a:buSzPts val="1100"/>
              <a:buNone/>
            </a:pPr>
            <a:r>
              <a:rPr lang="en"/>
              <a:t>RAG: We use a FAISS index with a MiniLM encoder. Crucially, we use template-controlled context blocks to prevent the retrieved documents from confusing the small model's limited context window.</a:t>
            </a:r>
            <a:endParaRPr/>
          </a:p>
          <a:p>
            <a:pPr indent="0" lvl="0" marL="0" rtl="0" algn="l">
              <a:lnSpc>
                <a:spcPct val="100000"/>
              </a:lnSpc>
              <a:spcBef>
                <a:spcPts val="0"/>
              </a:spcBef>
              <a:spcAft>
                <a:spcPts val="0"/>
              </a:spcAft>
              <a:buSzPts val="1100"/>
              <a:buNone/>
            </a:pPr>
            <a:r>
              <a:rPr lang="en"/>
              <a:t>TO BE WRITTEN PROPERLY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3.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4.jp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1.jp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3.jp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3.jp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0.jp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4.png"/><Relationship Id="rId4"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9" name="Shape 9"/>
        <p:cNvGrpSpPr/>
        <p:nvPr/>
      </p:nvGrpSpPr>
      <p:grpSpPr>
        <a:xfrm>
          <a:off x="0" y="0"/>
          <a:ext cx="0" cy="0"/>
          <a:chOff x="0" y="0"/>
          <a:chExt cx="0" cy="0"/>
        </a:xfrm>
      </p:grpSpPr>
      <p:sp>
        <p:nvSpPr>
          <p:cNvPr id="10" name="Google Shape;10;p2"/>
          <p:cNvSpPr txBox="1"/>
          <p:nvPr>
            <p:ph type="ctrTitle"/>
          </p:nvPr>
        </p:nvSpPr>
        <p:spPr>
          <a:xfrm>
            <a:off x="576072" y="409075"/>
            <a:ext cx="5029200" cy="2235600"/>
          </a:xfrm>
          <a:prstGeom prst="rect">
            <a:avLst/>
          </a:prstGeom>
        </p:spPr>
        <p:txBody>
          <a:bodyPr anchorCtr="0" anchor="b" bIns="0" lIns="0" spcFirstLastPara="1" rIns="0" wrap="square" tIns="0">
            <a:noAutofit/>
          </a:bodyPr>
          <a:lstStyle>
            <a:lvl1pPr lvl="0">
              <a:lnSpc>
                <a:spcPct val="80000"/>
              </a:lnSpc>
              <a:spcBef>
                <a:spcPts val="0"/>
              </a:spcBef>
              <a:spcAft>
                <a:spcPts val="0"/>
              </a:spcAft>
              <a:buClr>
                <a:schemeClr val="lt1"/>
              </a:buClr>
              <a:buSzPts val="6000"/>
              <a:buNone/>
              <a:defRPr sz="6000">
                <a:solidFill>
                  <a:schemeClr val="lt1"/>
                </a:solidFill>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576075" y="2696775"/>
            <a:ext cx="4572000" cy="685800"/>
          </a:xfrm>
          <a:prstGeom prst="rect">
            <a:avLst/>
          </a:prstGeom>
        </p:spPr>
        <p:txBody>
          <a:bodyPr anchorCtr="0" anchor="t" bIns="0" lIns="0" spcFirstLastPara="1" rIns="0" wrap="square" tIns="0">
            <a:noAutofit/>
          </a:bodyPr>
          <a:lstStyle>
            <a:lvl1pPr lvl="0">
              <a:lnSpc>
                <a:spcPct val="100000"/>
              </a:lnSpc>
              <a:spcBef>
                <a:spcPts val="0"/>
              </a:spcBef>
              <a:spcAft>
                <a:spcPts val="0"/>
              </a:spcAft>
              <a:buClr>
                <a:schemeClr val="lt1"/>
              </a:buClr>
              <a:buSzPts val="2000"/>
              <a:buNone/>
              <a:defRPr>
                <a:solidFill>
                  <a:schemeClr val="lt1"/>
                </a:solidFill>
              </a:defRPr>
            </a:lvl1pPr>
            <a:lvl2pPr lvl="1" algn="ctr">
              <a:lnSpc>
                <a:spcPct val="100000"/>
              </a:lnSpc>
              <a:spcBef>
                <a:spcPts val="0"/>
              </a:spcBef>
              <a:spcAft>
                <a:spcPts val="0"/>
              </a:spcAft>
              <a:buSzPts val="2000"/>
              <a:buNone/>
              <a:defRPr/>
            </a:lvl2pPr>
            <a:lvl3pPr lvl="2" algn="ctr">
              <a:lnSpc>
                <a:spcPct val="100000"/>
              </a:lnSpc>
              <a:spcBef>
                <a:spcPts val="0"/>
              </a:spcBef>
              <a:spcAft>
                <a:spcPts val="0"/>
              </a:spcAft>
              <a:buSzPts val="2000"/>
              <a:buNone/>
              <a:defRPr/>
            </a:lvl3pPr>
            <a:lvl4pPr lvl="3" algn="ctr">
              <a:lnSpc>
                <a:spcPct val="100000"/>
              </a:lnSpc>
              <a:spcBef>
                <a:spcPts val="0"/>
              </a:spcBef>
              <a:spcAft>
                <a:spcPts val="0"/>
              </a:spcAft>
              <a:buSzPts val="2000"/>
              <a:buNone/>
              <a:defRPr/>
            </a:lvl4pPr>
            <a:lvl5pPr lvl="4" algn="ctr">
              <a:lnSpc>
                <a:spcPct val="100000"/>
              </a:lnSpc>
              <a:spcBef>
                <a:spcPts val="0"/>
              </a:spcBef>
              <a:spcAft>
                <a:spcPts val="0"/>
              </a:spcAft>
              <a:buSzPts val="2000"/>
              <a:buNone/>
              <a:defRPr/>
            </a:lvl5pPr>
            <a:lvl6pPr lvl="5" algn="ctr">
              <a:lnSpc>
                <a:spcPct val="100000"/>
              </a:lnSpc>
              <a:spcBef>
                <a:spcPts val="0"/>
              </a:spcBef>
              <a:spcAft>
                <a:spcPts val="0"/>
              </a:spcAft>
              <a:buSzPts val="2000"/>
              <a:buNone/>
              <a:defRPr/>
            </a:lvl6pPr>
            <a:lvl7pPr lvl="6" algn="ctr">
              <a:lnSpc>
                <a:spcPct val="100000"/>
              </a:lnSpc>
              <a:spcBef>
                <a:spcPts val="0"/>
              </a:spcBef>
              <a:spcAft>
                <a:spcPts val="0"/>
              </a:spcAft>
              <a:buSzPts val="2000"/>
              <a:buNone/>
              <a:defRPr/>
            </a:lvl7pPr>
            <a:lvl8pPr lvl="7" algn="ctr">
              <a:lnSpc>
                <a:spcPct val="100000"/>
              </a:lnSpc>
              <a:spcBef>
                <a:spcPts val="0"/>
              </a:spcBef>
              <a:spcAft>
                <a:spcPts val="0"/>
              </a:spcAft>
              <a:buSzPts val="2000"/>
              <a:buNone/>
              <a:defRPr/>
            </a:lvl8pPr>
            <a:lvl9pPr lvl="8" algn="ctr">
              <a:lnSpc>
                <a:spcPct val="100000"/>
              </a:lnSpc>
              <a:spcBef>
                <a:spcPts val="0"/>
              </a:spcBef>
              <a:spcAft>
                <a:spcPts val="0"/>
              </a:spcAft>
              <a:buSzPts val="2000"/>
              <a:buNone/>
              <a:defRPr/>
            </a:lvl9pPr>
          </a:lstStyle>
          <a:p/>
        </p:txBody>
      </p:sp>
      <p:sp>
        <p:nvSpPr>
          <p:cNvPr id="12" name="Google Shape;12;p2"/>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a:buNone/>
              <a:defRPr sz="1300">
                <a:solidFill>
                  <a:schemeClr val="dk2"/>
                </a:solidFill>
                <a:latin typeface="Source Sans Pro"/>
                <a:ea typeface="Source Sans Pro"/>
                <a:cs typeface="Source Sans Pro"/>
                <a:sym typeface="Source Sans Pro"/>
              </a:defRPr>
            </a:lvl1pPr>
            <a:lvl2pPr lvl="1">
              <a:buNone/>
              <a:defRPr sz="1300">
                <a:solidFill>
                  <a:schemeClr val="dk2"/>
                </a:solidFill>
                <a:latin typeface="Source Sans Pro"/>
                <a:ea typeface="Source Sans Pro"/>
                <a:cs typeface="Source Sans Pro"/>
                <a:sym typeface="Source Sans Pro"/>
              </a:defRPr>
            </a:lvl2pPr>
            <a:lvl3pPr lvl="2">
              <a:buNone/>
              <a:defRPr sz="1300">
                <a:solidFill>
                  <a:schemeClr val="dk2"/>
                </a:solidFill>
                <a:latin typeface="Source Sans Pro"/>
                <a:ea typeface="Source Sans Pro"/>
                <a:cs typeface="Source Sans Pro"/>
                <a:sym typeface="Source Sans Pro"/>
              </a:defRPr>
            </a:lvl3pPr>
            <a:lvl4pPr lvl="3">
              <a:buNone/>
              <a:defRPr sz="1300">
                <a:solidFill>
                  <a:schemeClr val="dk2"/>
                </a:solidFill>
                <a:latin typeface="Source Sans Pro"/>
                <a:ea typeface="Source Sans Pro"/>
                <a:cs typeface="Source Sans Pro"/>
                <a:sym typeface="Source Sans Pro"/>
              </a:defRPr>
            </a:lvl4pPr>
            <a:lvl5pPr lvl="4">
              <a:buNone/>
              <a:defRPr sz="1300">
                <a:solidFill>
                  <a:schemeClr val="dk2"/>
                </a:solidFill>
                <a:latin typeface="Source Sans Pro"/>
                <a:ea typeface="Source Sans Pro"/>
                <a:cs typeface="Source Sans Pro"/>
                <a:sym typeface="Source Sans Pro"/>
              </a:defRPr>
            </a:lvl5pPr>
            <a:lvl6pPr lvl="5">
              <a:buNone/>
              <a:defRPr sz="1300">
                <a:solidFill>
                  <a:schemeClr val="dk2"/>
                </a:solidFill>
                <a:latin typeface="Source Sans Pro"/>
                <a:ea typeface="Source Sans Pro"/>
                <a:cs typeface="Source Sans Pro"/>
                <a:sym typeface="Source Sans Pro"/>
              </a:defRPr>
            </a:lvl6pPr>
            <a:lvl7pPr lvl="6">
              <a:buNone/>
              <a:defRPr sz="1300">
                <a:solidFill>
                  <a:schemeClr val="dk2"/>
                </a:solidFill>
                <a:latin typeface="Source Sans Pro"/>
                <a:ea typeface="Source Sans Pro"/>
                <a:cs typeface="Source Sans Pro"/>
                <a:sym typeface="Source Sans Pro"/>
              </a:defRPr>
            </a:lvl7pPr>
            <a:lvl8pPr lvl="7">
              <a:buNone/>
              <a:defRPr sz="1300">
                <a:solidFill>
                  <a:schemeClr val="dk2"/>
                </a:solidFill>
                <a:latin typeface="Source Sans Pro"/>
                <a:ea typeface="Source Sans Pro"/>
                <a:cs typeface="Source Sans Pro"/>
                <a:sym typeface="Source Sans Pro"/>
              </a:defRPr>
            </a:lvl8pPr>
            <a:lvl9pPr lvl="8">
              <a:buNone/>
              <a:defRPr sz="1300">
                <a:solidFill>
                  <a:schemeClr val="dk2"/>
                </a:solidFill>
                <a:latin typeface="Source Sans Pro"/>
                <a:ea typeface="Source Sans Pro"/>
                <a:cs typeface="Source Sans Pro"/>
                <a:sym typeface="Source Sans Pr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photos">
  <p:cSld name="TITLE_ONLY_2">
    <p:spTree>
      <p:nvGrpSpPr>
        <p:cNvPr id="73" name="Shape 73"/>
        <p:cNvGrpSpPr/>
        <p:nvPr/>
      </p:nvGrpSpPr>
      <p:grpSpPr>
        <a:xfrm>
          <a:off x="0" y="0"/>
          <a:ext cx="0" cy="0"/>
          <a:chOff x="0" y="0"/>
          <a:chExt cx="0" cy="0"/>
        </a:xfrm>
      </p:grpSpPr>
      <p:sp>
        <p:nvSpPr>
          <p:cNvPr id="74" name="Google Shape;74;p11"/>
          <p:cNvSpPr txBox="1"/>
          <p:nvPr>
            <p:ph idx="12" type="sldNum"/>
          </p:nvPr>
        </p:nvSpPr>
        <p:spPr>
          <a:xfrm>
            <a:off x="8472458" y="4728392"/>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75" name="Google Shape;75;p11"/>
          <p:cNvSpPr/>
          <p:nvPr>
            <p:ph idx="2" type="pic"/>
          </p:nvPr>
        </p:nvSpPr>
        <p:spPr>
          <a:xfrm>
            <a:off x="0" y="0"/>
            <a:ext cx="4220400" cy="2530200"/>
          </a:xfrm>
          <a:prstGeom prst="rect">
            <a:avLst/>
          </a:prstGeom>
          <a:noFill/>
          <a:ln>
            <a:noFill/>
          </a:ln>
        </p:spPr>
      </p:sp>
      <p:sp>
        <p:nvSpPr>
          <p:cNvPr id="76" name="Google Shape;76;p11"/>
          <p:cNvSpPr/>
          <p:nvPr>
            <p:ph idx="3" type="pic"/>
          </p:nvPr>
        </p:nvSpPr>
        <p:spPr>
          <a:xfrm>
            <a:off x="4295294" y="0"/>
            <a:ext cx="4220400" cy="2530200"/>
          </a:xfrm>
          <a:prstGeom prst="rect">
            <a:avLst/>
          </a:prstGeom>
          <a:noFill/>
          <a:ln>
            <a:noFill/>
          </a:ln>
        </p:spPr>
      </p:sp>
      <p:sp>
        <p:nvSpPr>
          <p:cNvPr id="77" name="Google Shape;77;p11"/>
          <p:cNvSpPr/>
          <p:nvPr>
            <p:ph idx="4" type="pic"/>
          </p:nvPr>
        </p:nvSpPr>
        <p:spPr>
          <a:xfrm>
            <a:off x="0" y="2613217"/>
            <a:ext cx="4220400" cy="2530200"/>
          </a:xfrm>
          <a:prstGeom prst="rect">
            <a:avLst/>
          </a:prstGeom>
          <a:noFill/>
          <a:ln>
            <a:noFill/>
          </a:ln>
        </p:spPr>
      </p:sp>
      <p:sp>
        <p:nvSpPr>
          <p:cNvPr id="78" name="Google Shape;78;p11"/>
          <p:cNvSpPr/>
          <p:nvPr>
            <p:ph idx="5" type="pic"/>
          </p:nvPr>
        </p:nvSpPr>
        <p:spPr>
          <a:xfrm>
            <a:off x="4295294" y="2613217"/>
            <a:ext cx="4220400" cy="2530200"/>
          </a:xfrm>
          <a:prstGeom prst="rect">
            <a:avLst/>
          </a:prstGeom>
          <a:noFill/>
          <a:ln>
            <a:no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big photo">
  <p:cSld name="TITLE_ONLY_2_1">
    <p:spTree>
      <p:nvGrpSpPr>
        <p:cNvPr id="79" name="Shape 79"/>
        <p:cNvGrpSpPr/>
        <p:nvPr/>
      </p:nvGrpSpPr>
      <p:grpSpPr>
        <a:xfrm>
          <a:off x="0" y="0"/>
          <a:ext cx="0" cy="0"/>
          <a:chOff x="0" y="0"/>
          <a:chExt cx="0" cy="0"/>
        </a:xfrm>
      </p:grpSpPr>
      <p:sp>
        <p:nvSpPr>
          <p:cNvPr id="80" name="Google Shape;80;p12"/>
          <p:cNvSpPr txBox="1"/>
          <p:nvPr>
            <p:ph idx="12" type="sldNum"/>
          </p:nvPr>
        </p:nvSpPr>
        <p:spPr>
          <a:xfrm>
            <a:off x="8472458" y="4728392"/>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81" name="Google Shape;81;p12"/>
          <p:cNvSpPr/>
          <p:nvPr>
            <p:ph idx="2" type="pic"/>
          </p:nvPr>
        </p:nvSpPr>
        <p:spPr>
          <a:xfrm>
            <a:off x="0" y="0"/>
            <a:ext cx="8519100" cy="5143500"/>
          </a:xfrm>
          <a:prstGeom prst="rect">
            <a:avLst/>
          </a:prstGeom>
          <a:noFill/>
          <a:ln>
            <a:noFill/>
          </a:ln>
        </p:spPr>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_ONLY_1">
    <p:spTree>
      <p:nvGrpSpPr>
        <p:cNvPr id="82" name="Shape 82"/>
        <p:cNvGrpSpPr/>
        <p:nvPr/>
      </p:nvGrpSpPr>
      <p:grpSpPr>
        <a:xfrm>
          <a:off x="0" y="0"/>
          <a:ext cx="0" cy="0"/>
          <a:chOff x="0" y="0"/>
          <a:chExt cx="0" cy="0"/>
        </a:xfrm>
      </p:grpSpPr>
      <p:sp>
        <p:nvSpPr>
          <p:cNvPr id="83" name="Google Shape;83;p13"/>
          <p:cNvSpPr txBox="1"/>
          <p:nvPr>
            <p:ph type="title"/>
          </p:nvPr>
        </p:nvSpPr>
        <p:spPr>
          <a:xfrm>
            <a:off x="576400" y="267559"/>
            <a:ext cx="8001000" cy="707400"/>
          </a:xfrm>
          <a:prstGeom prst="rect">
            <a:avLst/>
          </a:prstGeom>
        </p:spPr>
        <p:txBody>
          <a:bodyPr anchorCtr="0" anchor="t" bIns="0" lIns="0" spcFirstLastPara="1" rIns="0" wrap="square" tIns="0">
            <a:noAutofit/>
          </a:bodyPr>
          <a:lstStyle>
            <a:lvl1pPr lvl="0" rtl="0">
              <a:spcBef>
                <a:spcPts val="0"/>
              </a:spcBef>
              <a:spcAft>
                <a:spcPts val="0"/>
              </a:spcAft>
              <a:buSzPts val="45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84" name="Google Shape;84;p13"/>
          <p:cNvSpPr txBox="1"/>
          <p:nvPr>
            <p:ph idx="12" type="sldNum"/>
          </p:nvPr>
        </p:nvSpPr>
        <p:spPr>
          <a:xfrm>
            <a:off x="8472458" y="4728392"/>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 Red">
  <p:cSld name="MAIN_POINT">
    <p:bg>
      <p:bgPr>
        <a:blipFill>
          <a:blip r:embed="rId2">
            <a:alphaModFix/>
          </a:blip>
          <a:stretch>
            <a:fillRect/>
          </a:stretch>
        </a:blipFill>
      </p:bgPr>
    </p:bg>
    <p:spTree>
      <p:nvGrpSpPr>
        <p:cNvPr id="85" name="Shape 85"/>
        <p:cNvGrpSpPr/>
        <p:nvPr/>
      </p:nvGrpSpPr>
      <p:grpSpPr>
        <a:xfrm>
          <a:off x="0" y="0"/>
          <a:ext cx="0" cy="0"/>
          <a:chOff x="0" y="0"/>
          <a:chExt cx="0" cy="0"/>
        </a:xfrm>
      </p:grpSpPr>
      <p:sp>
        <p:nvSpPr>
          <p:cNvPr id="86" name="Google Shape;86;p14"/>
          <p:cNvSpPr txBox="1"/>
          <p:nvPr>
            <p:ph idx="12" type="sldNum"/>
          </p:nvPr>
        </p:nvSpPr>
        <p:spPr>
          <a:xfrm>
            <a:off x="8472458" y="4728392"/>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87" name="Google Shape;87;p14"/>
          <p:cNvSpPr txBox="1"/>
          <p:nvPr>
            <p:ph type="title"/>
          </p:nvPr>
        </p:nvSpPr>
        <p:spPr>
          <a:xfrm>
            <a:off x="762000" y="628650"/>
            <a:ext cx="6400800" cy="3200400"/>
          </a:xfrm>
          <a:prstGeom prst="rect">
            <a:avLst/>
          </a:prstGeom>
        </p:spPr>
        <p:txBody>
          <a:bodyPr anchorCtr="0" anchor="t" bIns="0" lIns="0" spcFirstLastPara="1" rIns="0" wrap="square" tIns="0">
            <a:noAutofit/>
          </a:bodyPr>
          <a:lstStyle>
            <a:lvl1pPr lvl="0" rtl="0">
              <a:spcBef>
                <a:spcPts val="0"/>
              </a:spcBef>
              <a:spcAft>
                <a:spcPts val="0"/>
              </a:spcAft>
              <a:buClr>
                <a:schemeClr val="lt1"/>
              </a:buClr>
              <a:buSzPts val="6750"/>
              <a:buNone/>
              <a:defRPr sz="6750">
                <a:solidFill>
                  <a:schemeClr val="lt1"/>
                </a:solidFill>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 White">
  <p:cSld name="MAIN_POINT_1">
    <p:bg>
      <p:bgPr>
        <a:blipFill>
          <a:blip r:embed="rId2">
            <a:alphaModFix/>
          </a:blip>
          <a:stretch>
            <a:fillRect/>
          </a:stretch>
        </a:blipFill>
      </p:bgPr>
    </p:bg>
    <p:spTree>
      <p:nvGrpSpPr>
        <p:cNvPr id="88" name="Shape 88"/>
        <p:cNvGrpSpPr/>
        <p:nvPr/>
      </p:nvGrpSpPr>
      <p:grpSpPr>
        <a:xfrm>
          <a:off x="0" y="0"/>
          <a:ext cx="0" cy="0"/>
          <a:chOff x="0" y="0"/>
          <a:chExt cx="0" cy="0"/>
        </a:xfrm>
      </p:grpSpPr>
      <p:sp>
        <p:nvSpPr>
          <p:cNvPr id="89" name="Google Shape;89;p15"/>
          <p:cNvSpPr txBox="1"/>
          <p:nvPr>
            <p:ph type="title"/>
          </p:nvPr>
        </p:nvSpPr>
        <p:spPr>
          <a:xfrm>
            <a:off x="762000" y="628650"/>
            <a:ext cx="6400800" cy="3200400"/>
          </a:xfrm>
          <a:prstGeom prst="rect">
            <a:avLst/>
          </a:prstGeom>
        </p:spPr>
        <p:txBody>
          <a:bodyPr anchorCtr="0" anchor="t" bIns="0" lIns="0" spcFirstLastPara="1" rIns="0" wrap="square" tIns="0">
            <a:noAutofit/>
          </a:bodyPr>
          <a:lstStyle>
            <a:lvl1pPr lvl="0" rtl="0">
              <a:spcBef>
                <a:spcPts val="0"/>
              </a:spcBef>
              <a:spcAft>
                <a:spcPts val="0"/>
              </a:spcAft>
              <a:buSzPts val="6750"/>
              <a:buNone/>
              <a:defRPr sz="675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90" name="Google Shape;90;p15"/>
          <p:cNvSpPr txBox="1"/>
          <p:nvPr>
            <p:ph idx="12" type="sldNum"/>
          </p:nvPr>
        </p:nvSpPr>
        <p:spPr>
          <a:xfrm>
            <a:off x="8472458" y="4728392"/>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er - Questions" type="blank">
  <p:cSld name="BLANK">
    <p:bg>
      <p:bgPr>
        <a:blipFill>
          <a:blip r:embed="rId2">
            <a:alphaModFix/>
          </a:blip>
          <a:stretch>
            <a:fillRect/>
          </a:stretch>
        </a:blipFill>
      </p:bgPr>
    </p:bg>
    <p:spTree>
      <p:nvGrpSpPr>
        <p:cNvPr id="91" name="Shape 91"/>
        <p:cNvGrpSpPr/>
        <p:nvPr/>
      </p:nvGrpSpPr>
      <p:grpSpPr>
        <a:xfrm>
          <a:off x="0" y="0"/>
          <a:ext cx="0" cy="0"/>
          <a:chOff x="0" y="0"/>
          <a:chExt cx="0" cy="0"/>
        </a:xfrm>
      </p:grpSpPr>
      <p:sp>
        <p:nvSpPr>
          <p:cNvPr id="92" name="Google Shape;92;p16"/>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a:buNone/>
              <a:defRPr sz="1300">
                <a:solidFill>
                  <a:schemeClr val="dk2"/>
                </a:solidFill>
                <a:latin typeface="Source Sans Pro"/>
                <a:ea typeface="Source Sans Pro"/>
                <a:cs typeface="Source Sans Pro"/>
                <a:sym typeface="Source Sans Pro"/>
              </a:defRPr>
            </a:lvl1pPr>
            <a:lvl2pPr lvl="1">
              <a:buNone/>
              <a:defRPr sz="1300">
                <a:solidFill>
                  <a:schemeClr val="dk2"/>
                </a:solidFill>
                <a:latin typeface="Source Sans Pro"/>
                <a:ea typeface="Source Sans Pro"/>
                <a:cs typeface="Source Sans Pro"/>
                <a:sym typeface="Source Sans Pro"/>
              </a:defRPr>
            </a:lvl2pPr>
            <a:lvl3pPr lvl="2">
              <a:buNone/>
              <a:defRPr sz="1300">
                <a:solidFill>
                  <a:schemeClr val="dk2"/>
                </a:solidFill>
                <a:latin typeface="Source Sans Pro"/>
                <a:ea typeface="Source Sans Pro"/>
                <a:cs typeface="Source Sans Pro"/>
                <a:sym typeface="Source Sans Pro"/>
              </a:defRPr>
            </a:lvl3pPr>
            <a:lvl4pPr lvl="3">
              <a:buNone/>
              <a:defRPr sz="1300">
                <a:solidFill>
                  <a:schemeClr val="dk2"/>
                </a:solidFill>
                <a:latin typeface="Source Sans Pro"/>
                <a:ea typeface="Source Sans Pro"/>
                <a:cs typeface="Source Sans Pro"/>
                <a:sym typeface="Source Sans Pro"/>
              </a:defRPr>
            </a:lvl4pPr>
            <a:lvl5pPr lvl="4">
              <a:buNone/>
              <a:defRPr sz="1300">
                <a:solidFill>
                  <a:schemeClr val="dk2"/>
                </a:solidFill>
                <a:latin typeface="Source Sans Pro"/>
                <a:ea typeface="Source Sans Pro"/>
                <a:cs typeface="Source Sans Pro"/>
                <a:sym typeface="Source Sans Pro"/>
              </a:defRPr>
            </a:lvl5pPr>
            <a:lvl6pPr lvl="5">
              <a:buNone/>
              <a:defRPr sz="1300">
                <a:solidFill>
                  <a:schemeClr val="dk2"/>
                </a:solidFill>
                <a:latin typeface="Source Sans Pro"/>
                <a:ea typeface="Source Sans Pro"/>
                <a:cs typeface="Source Sans Pro"/>
                <a:sym typeface="Source Sans Pro"/>
              </a:defRPr>
            </a:lvl6pPr>
            <a:lvl7pPr lvl="6">
              <a:buNone/>
              <a:defRPr sz="1300">
                <a:solidFill>
                  <a:schemeClr val="dk2"/>
                </a:solidFill>
                <a:latin typeface="Source Sans Pro"/>
                <a:ea typeface="Source Sans Pro"/>
                <a:cs typeface="Source Sans Pro"/>
                <a:sym typeface="Source Sans Pro"/>
              </a:defRPr>
            </a:lvl7pPr>
            <a:lvl8pPr lvl="7">
              <a:buNone/>
              <a:defRPr sz="1300">
                <a:solidFill>
                  <a:schemeClr val="dk2"/>
                </a:solidFill>
                <a:latin typeface="Source Sans Pro"/>
                <a:ea typeface="Source Sans Pro"/>
                <a:cs typeface="Source Sans Pro"/>
                <a:sym typeface="Source Sans Pro"/>
              </a:defRPr>
            </a:lvl8pPr>
            <a:lvl9pPr lvl="8">
              <a:buNone/>
              <a:defRPr sz="1300">
                <a:solidFill>
                  <a:schemeClr val="dk2"/>
                </a:solidFill>
                <a:latin typeface="Source Sans Pro"/>
                <a:ea typeface="Source Sans Pro"/>
                <a:cs typeface="Source Sans Pro"/>
                <a:sym typeface="Source Sans Pr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er">
  <p:cSld name="BLANK_2">
    <p:bg>
      <p:bgPr>
        <a:blipFill>
          <a:blip r:embed="rId2">
            <a:alphaModFix/>
          </a:blip>
          <a:stretch>
            <a:fillRect/>
          </a:stretch>
        </a:blipFill>
      </p:bgPr>
    </p:bg>
    <p:spTree>
      <p:nvGrpSpPr>
        <p:cNvPr id="93" name="Shape 93"/>
        <p:cNvGrpSpPr/>
        <p:nvPr/>
      </p:nvGrpSpPr>
      <p:grpSpPr>
        <a:xfrm>
          <a:off x="0" y="0"/>
          <a:ext cx="0" cy="0"/>
          <a:chOff x="0" y="0"/>
          <a:chExt cx="0" cy="0"/>
        </a:xfrm>
      </p:grpSpPr>
      <p:sp>
        <p:nvSpPr>
          <p:cNvPr id="94" name="Google Shape;94;p17"/>
          <p:cNvSpPr txBox="1"/>
          <p:nvPr>
            <p:ph type="ctrTitle"/>
          </p:nvPr>
        </p:nvSpPr>
        <p:spPr>
          <a:xfrm>
            <a:off x="576075" y="697950"/>
            <a:ext cx="5029200" cy="1841100"/>
          </a:xfrm>
          <a:prstGeom prst="rect">
            <a:avLst/>
          </a:prstGeom>
        </p:spPr>
        <p:txBody>
          <a:bodyPr anchorCtr="0" anchor="b" bIns="0" lIns="0" spcFirstLastPara="1" rIns="0" wrap="square" tIns="0">
            <a:normAutofit/>
          </a:bodyPr>
          <a:lstStyle>
            <a:lvl1pPr lvl="0">
              <a:lnSpc>
                <a:spcPct val="70000"/>
              </a:lnSpc>
              <a:spcBef>
                <a:spcPts val="0"/>
              </a:spcBef>
              <a:spcAft>
                <a:spcPts val="0"/>
              </a:spcAft>
              <a:buClr>
                <a:schemeClr val="lt1"/>
              </a:buClr>
              <a:buSzPts val="7500"/>
              <a:buNone/>
              <a:defRPr sz="7500">
                <a:solidFill>
                  <a:schemeClr val="lt1"/>
                </a:solidFill>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95" name="Google Shape;95;p17"/>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a:buNone/>
              <a:defRPr sz="1300">
                <a:solidFill>
                  <a:schemeClr val="dk2"/>
                </a:solidFill>
                <a:latin typeface="Source Sans Pro"/>
                <a:ea typeface="Source Sans Pro"/>
                <a:cs typeface="Source Sans Pro"/>
                <a:sym typeface="Source Sans Pro"/>
              </a:defRPr>
            </a:lvl1pPr>
            <a:lvl2pPr lvl="1">
              <a:buNone/>
              <a:defRPr sz="1300">
                <a:solidFill>
                  <a:schemeClr val="dk2"/>
                </a:solidFill>
                <a:latin typeface="Source Sans Pro"/>
                <a:ea typeface="Source Sans Pro"/>
                <a:cs typeface="Source Sans Pro"/>
                <a:sym typeface="Source Sans Pro"/>
              </a:defRPr>
            </a:lvl2pPr>
            <a:lvl3pPr lvl="2">
              <a:buNone/>
              <a:defRPr sz="1300">
                <a:solidFill>
                  <a:schemeClr val="dk2"/>
                </a:solidFill>
                <a:latin typeface="Source Sans Pro"/>
                <a:ea typeface="Source Sans Pro"/>
                <a:cs typeface="Source Sans Pro"/>
                <a:sym typeface="Source Sans Pro"/>
              </a:defRPr>
            </a:lvl3pPr>
            <a:lvl4pPr lvl="3">
              <a:buNone/>
              <a:defRPr sz="1300">
                <a:solidFill>
                  <a:schemeClr val="dk2"/>
                </a:solidFill>
                <a:latin typeface="Source Sans Pro"/>
                <a:ea typeface="Source Sans Pro"/>
                <a:cs typeface="Source Sans Pro"/>
                <a:sym typeface="Source Sans Pro"/>
              </a:defRPr>
            </a:lvl4pPr>
            <a:lvl5pPr lvl="4">
              <a:buNone/>
              <a:defRPr sz="1300">
                <a:solidFill>
                  <a:schemeClr val="dk2"/>
                </a:solidFill>
                <a:latin typeface="Source Sans Pro"/>
                <a:ea typeface="Source Sans Pro"/>
                <a:cs typeface="Source Sans Pro"/>
                <a:sym typeface="Source Sans Pro"/>
              </a:defRPr>
            </a:lvl5pPr>
            <a:lvl6pPr lvl="5">
              <a:buNone/>
              <a:defRPr sz="1300">
                <a:solidFill>
                  <a:schemeClr val="dk2"/>
                </a:solidFill>
                <a:latin typeface="Source Sans Pro"/>
                <a:ea typeface="Source Sans Pro"/>
                <a:cs typeface="Source Sans Pro"/>
                <a:sym typeface="Source Sans Pro"/>
              </a:defRPr>
            </a:lvl6pPr>
            <a:lvl7pPr lvl="6">
              <a:buNone/>
              <a:defRPr sz="1300">
                <a:solidFill>
                  <a:schemeClr val="dk2"/>
                </a:solidFill>
                <a:latin typeface="Source Sans Pro"/>
                <a:ea typeface="Source Sans Pro"/>
                <a:cs typeface="Source Sans Pro"/>
                <a:sym typeface="Source Sans Pro"/>
              </a:defRPr>
            </a:lvl7pPr>
            <a:lvl8pPr lvl="7">
              <a:buNone/>
              <a:defRPr sz="1300">
                <a:solidFill>
                  <a:schemeClr val="dk2"/>
                </a:solidFill>
                <a:latin typeface="Source Sans Pro"/>
                <a:ea typeface="Source Sans Pro"/>
                <a:cs typeface="Source Sans Pro"/>
                <a:sym typeface="Source Sans Pro"/>
              </a:defRPr>
            </a:lvl8pPr>
            <a:lvl9pPr lvl="8">
              <a:buNone/>
              <a:defRPr sz="1300">
                <a:solidFill>
                  <a:schemeClr val="dk2"/>
                </a:solidFill>
                <a:latin typeface="Source Sans Pro"/>
                <a:ea typeface="Source Sans Pro"/>
                <a:cs typeface="Source Sans Pro"/>
                <a:sym typeface="Source Sans Pr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ith footer">
  <p:cSld name="BLANK_1">
    <p:spTree>
      <p:nvGrpSpPr>
        <p:cNvPr id="96" name="Shape 96"/>
        <p:cNvGrpSpPr/>
        <p:nvPr/>
      </p:nvGrpSpPr>
      <p:grpSpPr>
        <a:xfrm>
          <a:off x="0" y="0"/>
          <a:ext cx="0" cy="0"/>
          <a:chOff x="0" y="0"/>
          <a:chExt cx="0" cy="0"/>
        </a:xfrm>
      </p:grpSpPr>
      <p:sp>
        <p:nvSpPr>
          <p:cNvPr id="97" name="Google Shape;97;p18"/>
          <p:cNvSpPr txBox="1"/>
          <p:nvPr>
            <p:ph idx="12" type="sldNum"/>
          </p:nvPr>
        </p:nvSpPr>
        <p:spPr>
          <a:xfrm>
            <a:off x="8472458" y="4728392"/>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d">
  <p:cSld name="BLANK_1_1">
    <p:bg>
      <p:bgPr>
        <a:solidFill>
          <a:schemeClr val="dk1"/>
        </a:solidFill>
      </p:bgPr>
    </p:bg>
    <p:spTree>
      <p:nvGrpSpPr>
        <p:cNvPr id="98" name="Shape 98"/>
        <p:cNvGrpSpPr/>
        <p:nvPr/>
      </p:nvGrpSpPr>
      <p:grpSpPr>
        <a:xfrm>
          <a:off x="0" y="0"/>
          <a:ext cx="0" cy="0"/>
          <a:chOff x="0" y="0"/>
          <a:chExt cx="0" cy="0"/>
        </a:xfrm>
      </p:grpSpPr>
      <p:sp>
        <p:nvSpPr>
          <p:cNvPr id="99" name="Google Shape;99;p19"/>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a:buNone/>
              <a:defRPr sz="1300">
                <a:solidFill>
                  <a:schemeClr val="dk2"/>
                </a:solidFill>
                <a:latin typeface="Source Sans Pro"/>
                <a:ea typeface="Source Sans Pro"/>
                <a:cs typeface="Source Sans Pro"/>
                <a:sym typeface="Source Sans Pro"/>
              </a:defRPr>
            </a:lvl1pPr>
            <a:lvl2pPr lvl="1">
              <a:buNone/>
              <a:defRPr sz="1300">
                <a:solidFill>
                  <a:schemeClr val="dk2"/>
                </a:solidFill>
                <a:latin typeface="Source Sans Pro"/>
                <a:ea typeface="Source Sans Pro"/>
                <a:cs typeface="Source Sans Pro"/>
                <a:sym typeface="Source Sans Pro"/>
              </a:defRPr>
            </a:lvl2pPr>
            <a:lvl3pPr lvl="2">
              <a:buNone/>
              <a:defRPr sz="1300">
                <a:solidFill>
                  <a:schemeClr val="dk2"/>
                </a:solidFill>
                <a:latin typeface="Source Sans Pro"/>
                <a:ea typeface="Source Sans Pro"/>
                <a:cs typeface="Source Sans Pro"/>
                <a:sym typeface="Source Sans Pro"/>
              </a:defRPr>
            </a:lvl3pPr>
            <a:lvl4pPr lvl="3">
              <a:buNone/>
              <a:defRPr sz="1300">
                <a:solidFill>
                  <a:schemeClr val="dk2"/>
                </a:solidFill>
                <a:latin typeface="Source Sans Pro"/>
                <a:ea typeface="Source Sans Pro"/>
                <a:cs typeface="Source Sans Pro"/>
                <a:sym typeface="Source Sans Pro"/>
              </a:defRPr>
            </a:lvl4pPr>
            <a:lvl5pPr lvl="4">
              <a:buNone/>
              <a:defRPr sz="1300">
                <a:solidFill>
                  <a:schemeClr val="dk2"/>
                </a:solidFill>
                <a:latin typeface="Source Sans Pro"/>
                <a:ea typeface="Source Sans Pro"/>
                <a:cs typeface="Source Sans Pro"/>
                <a:sym typeface="Source Sans Pro"/>
              </a:defRPr>
            </a:lvl5pPr>
            <a:lvl6pPr lvl="5">
              <a:buNone/>
              <a:defRPr sz="1300">
                <a:solidFill>
                  <a:schemeClr val="dk2"/>
                </a:solidFill>
                <a:latin typeface="Source Sans Pro"/>
                <a:ea typeface="Source Sans Pro"/>
                <a:cs typeface="Source Sans Pro"/>
                <a:sym typeface="Source Sans Pro"/>
              </a:defRPr>
            </a:lvl6pPr>
            <a:lvl7pPr lvl="6">
              <a:buNone/>
              <a:defRPr sz="1300">
                <a:solidFill>
                  <a:schemeClr val="dk2"/>
                </a:solidFill>
                <a:latin typeface="Source Sans Pro"/>
                <a:ea typeface="Source Sans Pro"/>
                <a:cs typeface="Source Sans Pro"/>
                <a:sym typeface="Source Sans Pro"/>
              </a:defRPr>
            </a:lvl7pPr>
            <a:lvl8pPr lvl="7">
              <a:buNone/>
              <a:defRPr sz="1300">
                <a:solidFill>
                  <a:schemeClr val="dk2"/>
                </a:solidFill>
                <a:latin typeface="Source Sans Pro"/>
                <a:ea typeface="Source Sans Pro"/>
                <a:cs typeface="Source Sans Pro"/>
                <a:sym typeface="Source Sans Pro"/>
              </a:defRPr>
            </a:lvl8pPr>
            <a:lvl9pPr lvl="8">
              <a:buNone/>
              <a:defRPr sz="1300">
                <a:solidFill>
                  <a:schemeClr val="dk2"/>
                </a:solidFill>
                <a:latin typeface="Source Sans Pro"/>
                <a:ea typeface="Source Sans Pro"/>
                <a:cs typeface="Source Sans Pro"/>
                <a:sym typeface="Source Sans Pr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ite">
  <p:cSld name="BLANK_1_1_1">
    <p:bg>
      <p:bgPr>
        <a:solidFill>
          <a:schemeClr val="lt1"/>
        </a:solidFill>
      </p:bgPr>
    </p:bg>
    <p:spTree>
      <p:nvGrpSpPr>
        <p:cNvPr id="100" name="Shape 100"/>
        <p:cNvGrpSpPr/>
        <p:nvPr/>
      </p:nvGrpSpPr>
      <p:grpSpPr>
        <a:xfrm>
          <a:off x="0" y="0"/>
          <a:ext cx="0" cy="0"/>
          <a:chOff x="0" y="0"/>
          <a:chExt cx="0" cy="0"/>
        </a:xfrm>
      </p:grpSpPr>
      <p:sp>
        <p:nvSpPr>
          <p:cNvPr id="101" name="Google Shape;101;p20"/>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a:buNone/>
              <a:defRPr sz="1300">
                <a:solidFill>
                  <a:schemeClr val="dk2"/>
                </a:solidFill>
                <a:latin typeface="Source Sans Pro"/>
                <a:ea typeface="Source Sans Pro"/>
                <a:cs typeface="Source Sans Pro"/>
                <a:sym typeface="Source Sans Pro"/>
              </a:defRPr>
            </a:lvl1pPr>
            <a:lvl2pPr lvl="1">
              <a:buNone/>
              <a:defRPr sz="1300">
                <a:solidFill>
                  <a:schemeClr val="dk2"/>
                </a:solidFill>
                <a:latin typeface="Source Sans Pro"/>
                <a:ea typeface="Source Sans Pro"/>
                <a:cs typeface="Source Sans Pro"/>
                <a:sym typeface="Source Sans Pro"/>
              </a:defRPr>
            </a:lvl2pPr>
            <a:lvl3pPr lvl="2">
              <a:buNone/>
              <a:defRPr sz="1300">
                <a:solidFill>
                  <a:schemeClr val="dk2"/>
                </a:solidFill>
                <a:latin typeface="Source Sans Pro"/>
                <a:ea typeface="Source Sans Pro"/>
                <a:cs typeface="Source Sans Pro"/>
                <a:sym typeface="Source Sans Pro"/>
              </a:defRPr>
            </a:lvl3pPr>
            <a:lvl4pPr lvl="3">
              <a:buNone/>
              <a:defRPr sz="1300">
                <a:solidFill>
                  <a:schemeClr val="dk2"/>
                </a:solidFill>
                <a:latin typeface="Source Sans Pro"/>
                <a:ea typeface="Source Sans Pro"/>
                <a:cs typeface="Source Sans Pro"/>
                <a:sym typeface="Source Sans Pro"/>
              </a:defRPr>
            </a:lvl4pPr>
            <a:lvl5pPr lvl="4">
              <a:buNone/>
              <a:defRPr sz="1300">
                <a:solidFill>
                  <a:schemeClr val="dk2"/>
                </a:solidFill>
                <a:latin typeface="Source Sans Pro"/>
                <a:ea typeface="Source Sans Pro"/>
                <a:cs typeface="Source Sans Pro"/>
                <a:sym typeface="Source Sans Pro"/>
              </a:defRPr>
            </a:lvl5pPr>
            <a:lvl6pPr lvl="5">
              <a:buNone/>
              <a:defRPr sz="1300">
                <a:solidFill>
                  <a:schemeClr val="dk2"/>
                </a:solidFill>
                <a:latin typeface="Source Sans Pro"/>
                <a:ea typeface="Source Sans Pro"/>
                <a:cs typeface="Source Sans Pro"/>
                <a:sym typeface="Source Sans Pro"/>
              </a:defRPr>
            </a:lvl6pPr>
            <a:lvl7pPr lvl="6">
              <a:buNone/>
              <a:defRPr sz="1300">
                <a:solidFill>
                  <a:schemeClr val="dk2"/>
                </a:solidFill>
                <a:latin typeface="Source Sans Pro"/>
                <a:ea typeface="Source Sans Pro"/>
                <a:cs typeface="Source Sans Pro"/>
                <a:sym typeface="Source Sans Pro"/>
              </a:defRPr>
            </a:lvl7pPr>
            <a:lvl8pPr lvl="7">
              <a:buNone/>
              <a:defRPr sz="1300">
                <a:solidFill>
                  <a:schemeClr val="dk2"/>
                </a:solidFill>
                <a:latin typeface="Source Sans Pro"/>
                <a:ea typeface="Source Sans Pro"/>
                <a:cs typeface="Source Sans Pro"/>
                <a:sym typeface="Source Sans Pro"/>
              </a:defRPr>
            </a:lvl8pPr>
            <a:lvl9pPr lvl="8">
              <a:buNone/>
              <a:defRPr sz="1300">
                <a:solidFill>
                  <a:schemeClr val="dk2"/>
                </a:solidFill>
                <a:latin typeface="Source Sans Pro"/>
                <a:ea typeface="Source Sans Pro"/>
                <a:cs typeface="Source Sans Pro"/>
                <a:sym typeface="Source Sans Pr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blipFill>
          <a:blip r:embed="rId2">
            <a:alphaModFix/>
          </a:blip>
          <a:stretch>
            <a:fillRect/>
          </a:stretch>
        </a:blipFill>
      </p:bgPr>
    </p:bg>
    <p:spTree>
      <p:nvGrpSpPr>
        <p:cNvPr id="13" name="Shape 13"/>
        <p:cNvGrpSpPr/>
        <p:nvPr/>
      </p:nvGrpSpPr>
      <p:grpSpPr>
        <a:xfrm>
          <a:off x="0" y="0"/>
          <a:ext cx="0" cy="0"/>
          <a:chOff x="0" y="0"/>
          <a:chExt cx="0" cy="0"/>
        </a:xfrm>
      </p:grpSpPr>
      <p:sp>
        <p:nvSpPr>
          <p:cNvPr id="14" name="Google Shape;14;p3"/>
          <p:cNvSpPr txBox="1"/>
          <p:nvPr>
            <p:ph type="ctrTitle"/>
          </p:nvPr>
        </p:nvSpPr>
        <p:spPr>
          <a:xfrm>
            <a:off x="576072" y="409075"/>
            <a:ext cx="5029200" cy="2235600"/>
          </a:xfrm>
          <a:prstGeom prst="rect">
            <a:avLst/>
          </a:prstGeom>
        </p:spPr>
        <p:txBody>
          <a:bodyPr anchorCtr="0" anchor="b" bIns="0" lIns="0" spcFirstLastPara="1" rIns="0" wrap="square" tIns="0">
            <a:noAutofit/>
          </a:bodyPr>
          <a:lstStyle>
            <a:lvl1pPr lvl="0" rtl="0">
              <a:lnSpc>
                <a:spcPct val="80000"/>
              </a:lnSpc>
              <a:spcBef>
                <a:spcPts val="0"/>
              </a:spcBef>
              <a:spcAft>
                <a:spcPts val="0"/>
              </a:spcAft>
              <a:buSzPts val="6000"/>
              <a:buNone/>
              <a:defRPr sz="60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5" name="Google Shape;15;p3"/>
          <p:cNvSpPr txBox="1"/>
          <p:nvPr>
            <p:ph idx="1" type="subTitle"/>
          </p:nvPr>
        </p:nvSpPr>
        <p:spPr>
          <a:xfrm>
            <a:off x="576075" y="2696775"/>
            <a:ext cx="4572000" cy="6858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SzPts val="2000"/>
              <a:buNone/>
              <a:defRPr/>
            </a:lvl1pPr>
            <a:lvl2pPr lvl="1" rtl="0" algn="ctr">
              <a:lnSpc>
                <a:spcPct val="100000"/>
              </a:lnSpc>
              <a:spcBef>
                <a:spcPts val="0"/>
              </a:spcBef>
              <a:spcAft>
                <a:spcPts val="0"/>
              </a:spcAft>
              <a:buSzPts val="2000"/>
              <a:buNone/>
              <a:defRPr/>
            </a:lvl2pPr>
            <a:lvl3pPr lvl="2" rtl="0" algn="ctr">
              <a:lnSpc>
                <a:spcPct val="100000"/>
              </a:lnSpc>
              <a:spcBef>
                <a:spcPts val="0"/>
              </a:spcBef>
              <a:spcAft>
                <a:spcPts val="0"/>
              </a:spcAft>
              <a:buSzPts val="2000"/>
              <a:buNone/>
              <a:defRPr/>
            </a:lvl3pPr>
            <a:lvl4pPr lvl="3" rtl="0" algn="ctr">
              <a:lnSpc>
                <a:spcPct val="100000"/>
              </a:lnSpc>
              <a:spcBef>
                <a:spcPts val="0"/>
              </a:spcBef>
              <a:spcAft>
                <a:spcPts val="0"/>
              </a:spcAft>
              <a:buSzPts val="2000"/>
              <a:buNone/>
              <a:defRPr/>
            </a:lvl4pPr>
            <a:lvl5pPr lvl="4" rtl="0" algn="ctr">
              <a:lnSpc>
                <a:spcPct val="100000"/>
              </a:lnSpc>
              <a:spcBef>
                <a:spcPts val="0"/>
              </a:spcBef>
              <a:spcAft>
                <a:spcPts val="0"/>
              </a:spcAft>
              <a:buSzPts val="2000"/>
              <a:buNone/>
              <a:defRPr/>
            </a:lvl5pPr>
            <a:lvl6pPr lvl="5" rtl="0" algn="ctr">
              <a:lnSpc>
                <a:spcPct val="100000"/>
              </a:lnSpc>
              <a:spcBef>
                <a:spcPts val="0"/>
              </a:spcBef>
              <a:spcAft>
                <a:spcPts val="0"/>
              </a:spcAft>
              <a:buSzPts val="2000"/>
              <a:buNone/>
              <a:defRPr/>
            </a:lvl6pPr>
            <a:lvl7pPr lvl="6" rtl="0" algn="ctr">
              <a:lnSpc>
                <a:spcPct val="100000"/>
              </a:lnSpc>
              <a:spcBef>
                <a:spcPts val="0"/>
              </a:spcBef>
              <a:spcAft>
                <a:spcPts val="0"/>
              </a:spcAft>
              <a:buSzPts val="2000"/>
              <a:buNone/>
              <a:defRPr/>
            </a:lvl7pPr>
            <a:lvl8pPr lvl="7" rtl="0" algn="ctr">
              <a:lnSpc>
                <a:spcPct val="100000"/>
              </a:lnSpc>
              <a:spcBef>
                <a:spcPts val="0"/>
              </a:spcBef>
              <a:spcAft>
                <a:spcPts val="0"/>
              </a:spcAft>
              <a:buSzPts val="2000"/>
              <a:buNone/>
              <a:defRPr/>
            </a:lvl8pPr>
            <a:lvl9pPr lvl="8" rtl="0" algn="ctr">
              <a:lnSpc>
                <a:spcPct val="100000"/>
              </a:lnSpc>
              <a:spcBef>
                <a:spcPts val="0"/>
              </a:spcBef>
              <a:spcAft>
                <a:spcPts val="0"/>
              </a:spcAft>
              <a:buSzPts val="2000"/>
              <a:buNone/>
              <a:defRPr/>
            </a:lvl9pPr>
          </a:lstStyle>
          <a:p/>
        </p:txBody>
      </p:sp>
      <p:sp>
        <p:nvSpPr>
          <p:cNvPr id="16" name="Google Shape;16;p3"/>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a:buNone/>
              <a:defRPr sz="1300">
                <a:solidFill>
                  <a:schemeClr val="dk2"/>
                </a:solidFill>
                <a:latin typeface="Source Sans Pro"/>
                <a:ea typeface="Source Sans Pro"/>
                <a:cs typeface="Source Sans Pro"/>
                <a:sym typeface="Source Sans Pro"/>
              </a:defRPr>
            </a:lvl1pPr>
            <a:lvl2pPr lvl="1">
              <a:buNone/>
              <a:defRPr sz="1300">
                <a:solidFill>
                  <a:schemeClr val="dk2"/>
                </a:solidFill>
                <a:latin typeface="Source Sans Pro"/>
                <a:ea typeface="Source Sans Pro"/>
                <a:cs typeface="Source Sans Pro"/>
                <a:sym typeface="Source Sans Pro"/>
              </a:defRPr>
            </a:lvl2pPr>
            <a:lvl3pPr lvl="2">
              <a:buNone/>
              <a:defRPr sz="1300">
                <a:solidFill>
                  <a:schemeClr val="dk2"/>
                </a:solidFill>
                <a:latin typeface="Source Sans Pro"/>
                <a:ea typeface="Source Sans Pro"/>
                <a:cs typeface="Source Sans Pro"/>
                <a:sym typeface="Source Sans Pro"/>
              </a:defRPr>
            </a:lvl3pPr>
            <a:lvl4pPr lvl="3">
              <a:buNone/>
              <a:defRPr sz="1300">
                <a:solidFill>
                  <a:schemeClr val="dk2"/>
                </a:solidFill>
                <a:latin typeface="Source Sans Pro"/>
                <a:ea typeface="Source Sans Pro"/>
                <a:cs typeface="Source Sans Pro"/>
                <a:sym typeface="Source Sans Pro"/>
              </a:defRPr>
            </a:lvl4pPr>
            <a:lvl5pPr lvl="4">
              <a:buNone/>
              <a:defRPr sz="1300">
                <a:solidFill>
                  <a:schemeClr val="dk2"/>
                </a:solidFill>
                <a:latin typeface="Source Sans Pro"/>
                <a:ea typeface="Source Sans Pro"/>
                <a:cs typeface="Source Sans Pro"/>
                <a:sym typeface="Source Sans Pro"/>
              </a:defRPr>
            </a:lvl5pPr>
            <a:lvl6pPr lvl="5">
              <a:buNone/>
              <a:defRPr sz="1300">
                <a:solidFill>
                  <a:schemeClr val="dk2"/>
                </a:solidFill>
                <a:latin typeface="Source Sans Pro"/>
                <a:ea typeface="Source Sans Pro"/>
                <a:cs typeface="Source Sans Pro"/>
                <a:sym typeface="Source Sans Pro"/>
              </a:defRPr>
            </a:lvl6pPr>
            <a:lvl7pPr lvl="6">
              <a:buNone/>
              <a:defRPr sz="1300">
                <a:solidFill>
                  <a:schemeClr val="dk2"/>
                </a:solidFill>
                <a:latin typeface="Source Sans Pro"/>
                <a:ea typeface="Source Sans Pro"/>
                <a:cs typeface="Source Sans Pro"/>
                <a:sym typeface="Source Sans Pro"/>
              </a:defRPr>
            </a:lvl7pPr>
            <a:lvl8pPr lvl="7">
              <a:buNone/>
              <a:defRPr sz="1300">
                <a:solidFill>
                  <a:schemeClr val="dk2"/>
                </a:solidFill>
                <a:latin typeface="Source Sans Pro"/>
                <a:ea typeface="Source Sans Pro"/>
                <a:cs typeface="Source Sans Pro"/>
                <a:sym typeface="Source Sans Pro"/>
              </a:defRPr>
            </a:lvl8pPr>
            <a:lvl9pPr lvl="8">
              <a:buNone/>
              <a:defRPr sz="1300">
                <a:solidFill>
                  <a:schemeClr val="dk2"/>
                </a:solidFill>
                <a:latin typeface="Source Sans Pro"/>
                <a:ea typeface="Source Sans Pro"/>
                <a:cs typeface="Source Sans Pro"/>
                <a:sym typeface="Source Sans Pr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sic Blank">
  <p:cSld name="TITLE_ONLY_3">
    <p:spTree>
      <p:nvGrpSpPr>
        <p:cNvPr id="102" name="Shape 102"/>
        <p:cNvGrpSpPr/>
        <p:nvPr/>
      </p:nvGrpSpPr>
      <p:grpSpPr>
        <a:xfrm>
          <a:off x="0" y="0"/>
          <a:ext cx="0" cy="0"/>
          <a:chOff x="0" y="0"/>
          <a:chExt cx="0" cy="0"/>
        </a:xfrm>
      </p:grpSpPr>
      <p:sp>
        <p:nvSpPr>
          <p:cNvPr id="103" name="Google Shape;103;p21"/>
          <p:cNvSpPr txBox="1"/>
          <p:nvPr>
            <p:ph idx="12" type="sldNum"/>
          </p:nvPr>
        </p:nvSpPr>
        <p:spPr>
          <a:xfrm>
            <a:off x="7805634" y="44789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200"/>
              <a:buFont typeface="Arial"/>
              <a:buNone/>
              <a:defRPr b="1" i="0" sz="1200" u="none" cap="none" strike="noStrike">
                <a:solidFill>
                  <a:schemeClr val="dk1"/>
                </a:solidFill>
                <a:latin typeface="Source Sans Pro"/>
                <a:ea typeface="Source Sans Pro"/>
                <a:cs typeface="Source Sans Pro"/>
                <a:sym typeface="Source Sans Pro"/>
              </a:defRPr>
            </a:lvl1pPr>
            <a:lvl2pPr indent="0" lvl="1" marL="0" marR="0" algn="r">
              <a:lnSpc>
                <a:spcPct val="100000"/>
              </a:lnSpc>
              <a:spcBef>
                <a:spcPts val="0"/>
              </a:spcBef>
              <a:spcAft>
                <a:spcPts val="0"/>
              </a:spcAft>
              <a:buClr>
                <a:srgbClr val="000000"/>
              </a:buClr>
              <a:buSzPts val="1200"/>
              <a:buFont typeface="Arial"/>
              <a:buNone/>
              <a:defRPr b="1" i="0" sz="1200" u="none" cap="none" strike="noStrike">
                <a:solidFill>
                  <a:schemeClr val="dk1"/>
                </a:solidFill>
                <a:latin typeface="Source Sans Pro"/>
                <a:ea typeface="Source Sans Pro"/>
                <a:cs typeface="Source Sans Pro"/>
                <a:sym typeface="Source Sans Pro"/>
              </a:defRPr>
            </a:lvl2pPr>
            <a:lvl3pPr indent="0" lvl="2" marL="0" marR="0" algn="r">
              <a:lnSpc>
                <a:spcPct val="100000"/>
              </a:lnSpc>
              <a:spcBef>
                <a:spcPts val="0"/>
              </a:spcBef>
              <a:spcAft>
                <a:spcPts val="0"/>
              </a:spcAft>
              <a:buClr>
                <a:srgbClr val="000000"/>
              </a:buClr>
              <a:buSzPts val="1200"/>
              <a:buFont typeface="Arial"/>
              <a:buNone/>
              <a:defRPr b="1" i="0" sz="1200" u="none" cap="none" strike="noStrike">
                <a:solidFill>
                  <a:schemeClr val="dk1"/>
                </a:solidFill>
                <a:latin typeface="Source Sans Pro"/>
                <a:ea typeface="Source Sans Pro"/>
                <a:cs typeface="Source Sans Pro"/>
                <a:sym typeface="Source Sans Pro"/>
              </a:defRPr>
            </a:lvl3pPr>
            <a:lvl4pPr indent="0" lvl="3" marL="0" marR="0" algn="r">
              <a:lnSpc>
                <a:spcPct val="100000"/>
              </a:lnSpc>
              <a:spcBef>
                <a:spcPts val="0"/>
              </a:spcBef>
              <a:spcAft>
                <a:spcPts val="0"/>
              </a:spcAft>
              <a:buClr>
                <a:srgbClr val="000000"/>
              </a:buClr>
              <a:buSzPts val="1200"/>
              <a:buFont typeface="Arial"/>
              <a:buNone/>
              <a:defRPr b="1" i="0" sz="1200" u="none" cap="none" strike="noStrike">
                <a:solidFill>
                  <a:schemeClr val="dk1"/>
                </a:solidFill>
                <a:latin typeface="Source Sans Pro"/>
                <a:ea typeface="Source Sans Pro"/>
                <a:cs typeface="Source Sans Pro"/>
                <a:sym typeface="Source Sans Pro"/>
              </a:defRPr>
            </a:lvl4pPr>
            <a:lvl5pPr indent="0" lvl="4" marL="0" marR="0" algn="r">
              <a:lnSpc>
                <a:spcPct val="100000"/>
              </a:lnSpc>
              <a:spcBef>
                <a:spcPts val="0"/>
              </a:spcBef>
              <a:spcAft>
                <a:spcPts val="0"/>
              </a:spcAft>
              <a:buClr>
                <a:srgbClr val="000000"/>
              </a:buClr>
              <a:buSzPts val="1200"/>
              <a:buFont typeface="Arial"/>
              <a:buNone/>
              <a:defRPr b="1" i="0" sz="1200" u="none" cap="none" strike="noStrike">
                <a:solidFill>
                  <a:schemeClr val="dk1"/>
                </a:solidFill>
                <a:latin typeface="Source Sans Pro"/>
                <a:ea typeface="Source Sans Pro"/>
                <a:cs typeface="Source Sans Pro"/>
                <a:sym typeface="Source Sans Pro"/>
              </a:defRPr>
            </a:lvl5pPr>
            <a:lvl6pPr indent="0" lvl="5" marL="0" marR="0" algn="r">
              <a:lnSpc>
                <a:spcPct val="100000"/>
              </a:lnSpc>
              <a:spcBef>
                <a:spcPts val="0"/>
              </a:spcBef>
              <a:spcAft>
                <a:spcPts val="0"/>
              </a:spcAft>
              <a:buClr>
                <a:srgbClr val="000000"/>
              </a:buClr>
              <a:buSzPts val="1200"/>
              <a:buFont typeface="Arial"/>
              <a:buNone/>
              <a:defRPr b="1" i="0" sz="1200" u="none" cap="none" strike="noStrike">
                <a:solidFill>
                  <a:schemeClr val="dk1"/>
                </a:solidFill>
                <a:latin typeface="Source Sans Pro"/>
                <a:ea typeface="Source Sans Pro"/>
                <a:cs typeface="Source Sans Pro"/>
                <a:sym typeface="Source Sans Pro"/>
              </a:defRPr>
            </a:lvl6pPr>
            <a:lvl7pPr indent="0" lvl="6" marL="0" marR="0" algn="r">
              <a:lnSpc>
                <a:spcPct val="100000"/>
              </a:lnSpc>
              <a:spcBef>
                <a:spcPts val="0"/>
              </a:spcBef>
              <a:spcAft>
                <a:spcPts val="0"/>
              </a:spcAft>
              <a:buClr>
                <a:srgbClr val="000000"/>
              </a:buClr>
              <a:buSzPts val="1200"/>
              <a:buFont typeface="Arial"/>
              <a:buNone/>
              <a:defRPr b="1" i="0" sz="1200" u="none" cap="none" strike="noStrike">
                <a:solidFill>
                  <a:schemeClr val="dk1"/>
                </a:solidFill>
                <a:latin typeface="Source Sans Pro"/>
                <a:ea typeface="Source Sans Pro"/>
                <a:cs typeface="Source Sans Pro"/>
                <a:sym typeface="Source Sans Pro"/>
              </a:defRPr>
            </a:lvl7pPr>
            <a:lvl8pPr indent="0" lvl="7" marL="0" marR="0" algn="r">
              <a:lnSpc>
                <a:spcPct val="100000"/>
              </a:lnSpc>
              <a:spcBef>
                <a:spcPts val="0"/>
              </a:spcBef>
              <a:spcAft>
                <a:spcPts val="0"/>
              </a:spcAft>
              <a:buClr>
                <a:srgbClr val="000000"/>
              </a:buClr>
              <a:buSzPts val="1200"/>
              <a:buFont typeface="Arial"/>
              <a:buNone/>
              <a:defRPr b="1" i="0" sz="1200" u="none" cap="none" strike="noStrike">
                <a:solidFill>
                  <a:schemeClr val="dk1"/>
                </a:solidFill>
                <a:latin typeface="Source Sans Pro"/>
                <a:ea typeface="Source Sans Pro"/>
                <a:cs typeface="Source Sans Pro"/>
                <a:sym typeface="Source Sans Pro"/>
              </a:defRPr>
            </a:lvl8pPr>
            <a:lvl9pPr indent="0" lvl="8" marL="0" marR="0" algn="r">
              <a:lnSpc>
                <a:spcPct val="100000"/>
              </a:lnSpc>
              <a:spcBef>
                <a:spcPts val="0"/>
              </a:spcBef>
              <a:spcAft>
                <a:spcPts val="0"/>
              </a:spcAft>
              <a:buClr>
                <a:srgbClr val="000000"/>
              </a:buClr>
              <a:buSzPts val="1200"/>
              <a:buFont typeface="Arial"/>
              <a:buNone/>
              <a:defRPr b="1" i="0" sz="1200" u="none" cap="none" strike="noStrike">
                <a:solidFill>
                  <a:schemeClr val="dk1"/>
                </a:solidFill>
                <a:latin typeface="Source Sans Pro"/>
                <a:ea typeface="Source Sans Pro"/>
                <a:cs typeface="Source Sans Pro"/>
                <a:sym typeface="Source Sans Pro"/>
              </a:defRPr>
            </a:lvl9pPr>
          </a:lstStyle>
          <a:p>
            <a:pPr indent="0" lvl="0" marL="0" rtl="0" algn="r">
              <a:spcBef>
                <a:spcPts val="0"/>
              </a:spcBef>
              <a:spcAft>
                <a:spcPts val="0"/>
              </a:spcAft>
              <a:buNone/>
            </a:pPr>
            <a:fld id="{00000000-1234-1234-1234-123412341234}" type="slidenum">
              <a:rPr lang="en"/>
              <a:t>‹#›</a:t>
            </a:fld>
            <a:endParaRPr/>
          </a:p>
          <a:p>
            <a:pPr indent="0" lvl="0" marL="0" rtl="0" algn="r">
              <a:spcBef>
                <a:spcPts val="0"/>
              </a:spcBef>
              <a:spcAft>
                <a:spcPts val="0"/>
              </a:spcAft>
              <a:buSzPts val="1300"/>
              <a:buNone/>
            </a:pPr>
            <a:r>
              <a:t/>
            </a:r>
            <a:endParaRPr b="0" sz="1300"/>
          </a:p>
        </p:txBody>
      </p:sp>
      <p:pic>
        <p:nvPicPr>
          <p:cNvPr id="104" name="Google Shape;104;p21"/>
          <p:cNvPicPr preferRelativeResize="0"/>
          <p:nvPr/>
        </p:nvPicPr>
        <p:blipFill rotWithShape="1">
          <a:blip r:embed="rId2">
            <a:alphaModFix/>
          </a:blip>
          <a:srcRect b="0" l="0" r="0" t="0"/>
          <a:stretch/>
        </p:blipFill>
        <p:spPr>
          <a:xfrm>
            <a:off x="8508125" y="4405475"/>
            <a:ext cx="414509" cy="414514"/>
          </a:xfrm>
          <a:prstGeom prst="rect">
            <a:avLst/>
          </a:prstGeom>
          <a:noFill/>
          <a:ln>
            <a:noFill/>
          </a:ln>
        </p:spPr>
      </p:pic>
      <p:pic>
        <p:nvPicPr>
          <p:cNvPr id="105" name="Google Shape;105;p21"/>
          <p:cNvPicPr preferRelativeResize="0"/>
          <p:nvPr/>
        </p:nvPicPr>
        <p:blipFill rotWithShape="1">
          <a:blip r:embed="rId3">
            <a:alphaModFix/>
          </a:blip>
          <a:srcRect b="0" l="0" r="0" t="0"/>
          <a:stretch/>
        </p:blipFill>
        <p:spPr>
          <a:xfrm>
            <a:off x="8191675" y="4514449"/>
            <a:ext cx="785021" cy="785026"/>
          </a:xfrm>
          <a:prstGeom prst="rect">
            <a:avLst/>
          </a:prstGeom>
          <a:noFill/>
          <a:ln>
            <a:noFill/>
          </a:ln>
        </p:spPr>
      </p:pic>
      <p:pic>
        <p:nvPicPr>
          <p:cNvPr id="106" name="Google Shape;106;p21"/>
          <p:cNvPicPr preferRelativeResize="0"/>
          <p:nvPr/>
        </p:nvPicPr>
        <p:blipFill rotWithShape="1">
          <a:blip r:embed="rId4">
            <a:alphaModFix/>
          </a:blip>
          <a:srcRect b="0" l="0" r="0" t="0"/>
          <a:stretch/>
        </p:blipFill>
        <p:spPr>
          <a:xfrm>
            <a:off x="8663041" y="4943591"/>
            <a:ext cx="325186" cy="325186"/>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 name="Shape 17"/>
        <p:cNvGrpSpPr/>
        <p:nvPr/>
      </p:nvGrpSpPr>
      <p:grpSpPr>
        <a:xfrm>
          <a:off x="0" y="0"/>
          <a:ext cx="0" cy="0"/>
          <a:chOff x="0" y="0"/>
          <a:chExt cx="0" cy="0"/>
        </a:xfrm>
      </p:grpSpPr>
      <p:sp>
        <p:nvSpPr>
          <p:cNvPr id="18" name="Google Shape;18;p4"/>
          <p:cNvSpPr txBox="1"/>
          <p:nvPr>
            <p:ph type="title"/>
          </p:nvPr>
        </p:nvSpPr>
        <p:spPr>
          <a:xfrm>
            <a:off x="576400" y="267559"/>
            <a:ext cx="8001000" cy="707400"/>
          </a:xfrm>
          <a:prstGeom prst="rect">
            <a:avLst/>
          </a:prstGeom>
        </p:spPr>
        <p:txBody>
          <a:bodyPr anchorCtr="0" anchor="t" bIns="0" lIns="0" spcFirstLastPara="1" rIns="0" wrap="square" tIns="0">
            <a:noAutofit/>
          </a:bodyPr>
          <a:lstStyle>
            <a:lvl1pPr lvl="0">
              <a:spcBef>
                <a:spcPts val="0"/>
              </a:spcBef>
              <a:spcAft>
                <a:spcPts val="0"/>
              </a:spcAft>
              <a:buSzPts val="45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9" name="Google Shape;19;p4"/>
          <p:cNvSpPr txBox="1"/>
          <p:nvPr>
            <p:ph idx="1" type="body"/>
          </p:nvPr>
        </p:nvSpPr>
        <p:spPr>
          <a:xfrm>
            <a:off x="576400" y="1142449"/>
            <a:ext cx="7543800" cy="2971800"/>
          </a:xfrm>
          <a:prstGeom prst="rect">
            <a:avLst/>
          </a:prstGeom>
        </p:spPr>
        <p:txBody>
          <a:bodyPr anchorCtr="0" anchor="t" bIns="0" lIns="0" spcFirstLastPara="1" rIns="0" wrap="square" tIns="0">
            <a:normAutofit/>
          </a:bodyPr>
          <a:lstStyle>
            <a:lvl1pPr indent="-355600" lvl="0" marL="457200">
              <a:lnSpc>
                <a:spcPct val="135000"/>
              </a:lnSpc>
              <a:spcBef>
                <a:spcPts val="0"/>
              </a:spcBef>
              <a:spcAft>
                <a:spcPts val="0"/>
              </a:spcAft>
              <a:buSzPts val="2000"/>
              <a:buChar char="●"/>
              <a:defRPr/>
            </a:lvl1pPr>
            <a:lvl2pPr indent="-355600" lvl="1" marL="914400">
              <a:lnSpc>
                <a:spcPct val="135000"/>
              </a:lnSpc>
              <a:spcBef>
                <a:spcPts val="0"/>
              </a:spcBef>
              <a:spcAft>
                <a:spcPts val="0"/>
              </a:spcAft>
              <a:buSzPts val="2000"/>
              <a:buChar char="○"/>
              <a:defRPr sz="2000"/>
            </a:lvl2pPr>
            <a:lvl3pPr indent="-355600" lvl="2" marL="1371600">
              <a:lnSpc>
                <a:spcPct val="135000"/>
              </a:lnSpc>
              <a:spcBef>
                <a:spcPts val="0"/>
              </a:spcBef>
              <a:spcAft>
                <a:spcPts val="0"/>
              </a:spcAft>
              <a:buSzPts val="2000"/>
              <a:buChar char="■"/>
              <a:defRPr sz="2000"/>
            </a:lvl3pPr>
            <a:lvl4pPr indent="-355600" lvl="3" marL="1828800">
              <a:lnSpc>
                <a:spcPct val="135000"/>
              </a:lnSpc>
              <a:spcBef>
                <a:spcPts val="0"/>
              </a:spcBef>
              <a:spcAft>
                <a:spcPts val="0"/>
              </a:spcAft>
              <a:buSzPts val="2000"/>
              <a:buChar char="●"/>
              <a:defRPr sz="2000"/>
            </a:lvl4pPr>
            <a:lvl5pPr indent="-355600" lvl="4" marL="2286000">
              <a:lnSpc>
                <a:spcPct val="135000"/>
              </a:lnSpc>
              <a:spcBef>
                <a:spcPts val="0"/>
              </a:spcBef>
              <a:spcAft>
                <a:spcPts val="0"/>
              </a:spcAft>
              <a:buSzPts val="2000"/>
              <a:buChar char="○"/>
              <a:defRPr sz="2000"/>
            </a:lvl5pPr>
            <a:lvl6pPr indent="-355600" lvl="5" marL="2743200">
              <a:lnSpc>
                <a:spcPct val="135000"/>
              </a:lnSpc>
              <a:spcBef>
                <a:spcPts val="0"/>
              </a:spcBef>
              <a:spcAft>
                <a:spcPts val="0"/>
              </a:spcAft>
              <a:buSzPts val="2000"/>
              <a:buChar char="■"/>
              <a:defRPr sz="2000"/>
            </a:lvl6pPr>
            <a:lvl7pPr indent="-355600" lvl="6" marL="3200400">
              <a:lnSpc>
                <a:spcPct val="135000"/>
              </a:lnSpc>
              <a:spcBef>
                <a:spcPts val="0"/>
              </a:spcBef>
              <a:spcAft>
                <a:spcPts val="0"/>
              </a:spcAft>
              <a:buSzPts val="2000"/>
              <a:buChar char="●"/>
              <a:defRPr sz="2000"/>
            </a:lvl7pPr>
            <a:lvl8pPr indent="-355600" lvl="7" marL="3657600">
              <a:lnSpc>
                <a:spcPct val="135000"/>
              </a:lnSpc>
              <a:spcBef>
                <a:spcPts val="0"/>
              </a:spcBef>
              <a:spcAft>
                <a:spcPts val="0"/>
              </a:spcAft>
              <a:buSzPts val="2000"/>
              <a:buChar char="○"/>
              <a:defRPr sz="2000"/>
            </a:lvl8pPr>
            <a:lvl9pPr indent="-355600" lvl="8" marL="4114800">
              <a:lnSpc>
                <a:spcPct val="135000"/>
              </a:lnSpc>
              <a:spcBef>
                <a:spcPts val="0"/>
              </a:spcBef>
              <a:spcAft>
                <a:spcPts val="0"/>
              </a:spcAft>
              <a:buSzPts val="2000"/>
              <a:buChar char="■"/>
              <a:defRPr sz="2000"/>
            </a:lvl9pPr>
          </a:lstStyle>
          <a:p/>
        </p:txBody>
      </p:sp>
      <p:sp>
        <p:nvSpPr>
          <p:cNvPr id="20" name="Google Shape;20;p4"/>
          <p:cNvSpPr txBox="1"/>
          <p:nvPr>
            <p:ph idx="12" type="sldNum"/>
          </p:nvPr>
        </p:nvSpPr>
        <p:spPr>
          <a:xfrm>
            <a:off x="8472458" y="4728392"/>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1" name="Shape 21"/>
        <p:cNvGrpSpPr/>
        <p:nvPr/>
      </p:nvGrpSpPr>
      <p:grpSpPr>
        <a:xfrm>
          <a:off x="0" y="0"/>
          <a:ext cx="0" cy="0"/>
          <a:chOff x="0" y="0"/>
          <a:chExt cx="0" cy="0"/>
        </a:xfrm>
      </p:grpSpPr>
      <p:sp>
        <p:nvSpPr>
          <p:cNvPr id="22" name="Google Shape;22;p5"/>
          <p:cNvSpPr txBox="1"/>
          <p:nvPr>
            <p:ph type="title"/>
          </p:nvPr>
        </p:nvSpPr>
        <p:spPr>
          <a:xfrm>
            <a:off x="576400" y="267559"/>
            <a:ext cx="8001000" cy="707400"/>
          </a:xfrm>
          <a:prstGeom prst="rect">
            <a:avLst/>
          </a:prstGeom>
        </p:spPr>
        <p:txBody>
          <a:bodyPr anchorCtr="0" anchor="t" bIns="0" lIns="0" spcFirstLastPara="1" rIns="0" wrap="square" tIns="0">
            <a:noAutofit/>
          </a:bodyPr>
          <a:lstStyle>
            <a:lvl1pPr lvl="0">
              <a:spcBef>
                <a:spcPts val="0"/>
              </a:spcBef>
              <a:spcAft>
                <a:spcPts val="0"/>
              </a:spcAft>
              <a:buSzPts val="45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3" name="Google Shape;23;p5"/>
          <p:cNvSpPr txBox="1"/>
          <p:nvPr>
            <p:ph idx="1" type="body"/>
          </p:nvPr>
        </p:nvSpPr>
        <p:spPr>
          <a:xfrm>
            <a:off x="352850" y="1182575"/>
            <a:ext cx="3861300" cy="3019800"/>
          </a:xfrm>
          <a:prstGeom prst="rect">
            <a:avLst/>
          </a:prstGeom>
          <a:ln cap="flat" cmpd="sng" w="9525">
            <a:solidFill>
              <a:schemeClr val="accent4"/>
            </a:solidFill>
            <a:prstDash val="solid"/>
            <a:round/>
            <a:headEnd len="sm" w="sm" type="none"/>
            <a:tailEnd len="sm" w="sm" type="none"/>
          </a:ln>
        </p:spPr>
        <p:txBody>
          <a:bodyPr anchorCtr="0" anchor="t" bIns="137150" lIns="228600" spcFirstLastPara="1" rIns="228600" wrap="square" tIns="137150">
            <a:normAutofit/>
          </a:bodyPr>
          <a:lstStyle>
            <a:lvl1pPr indent="-342900" lvl="0" marL="457200">
              <a:spcBef>
                <a:spcPts val="0"/>
              </a:spcBef>
              <a:spcAft>
                <a:spcPts val="0"/>
              </a:spcAft>
              <a:buSzPts val="1800"/>
              <a:buChar char="●"/>
              <a:defRPr sz="1800"/>
            </a:lvl1pPr>
            <a:lvl2pPr indent="-342900" lvl="1" marL="914400">
              <a:spcBef>
                <a:spcPts val="0"/>
              </a:spcBef>
              <a:spcAft>
                <a:spcPts val="0"/>
              </a:spcAft>
              <a:buSzPts val="1800"/>
              <a:buChar char="○"/>
              <a:defRPr sz="1800"/>
            </a:lvl2pPr>
            <a:lvl3pPr indent="-342900" lvl="2" marL="1371600">
              <a:spcBef>
                <a:spcPts val="0"/>
              </a:spcBef>
              <a:spcAft>
                <a:spcPts val="0"/>
              </a:spcAft>
              <a:buSzPts val="1800"/>
              <a:buChar char="■"/>
              <a:defRPr sz="1800"/>
            </a:lvl3pPr>
            <a:lvl4pPr indent="-342900" lvl="3" marL="1828800">
              <a:spcBef>
                <a:spcPts val="0"/>
              </a:spcBef>
              <a:spcAft>
                <a:spcPts val="0"/>
              </a:spcAft>
              <a:buSzPts val="1800"/>
              <a:buChar char="●"/>
              <a:defRPr sz="1800"/>
            </a:lvl4pPr>
            <a:lvl5pPr indent="-342900" lvl="4" marL="2286000">
              <a:spcBef>
                <a:spcPts val="0"/>
              </a:spcBef>
              <a:spcAft>
                <a:spcPts val="0"/>
              </a:spcAft>
              <a:buSzPts val="1800"/>
              <a:buChar char="○"/>
              <a:defRPr sz="1800"/>
            </a:lvl5pPr>
            <a:lvl6pPr indent="-342900" lvl="5" marL="2743200">
              <a:spcBef>
                <a:spcPts val="0"/>
              </a:spcBef>
              <a:spcAft>
                <a:spcPts val="0"/>
              </a:spcAft>
              <a:buSzPts val="1800"/>
              <a:buChar char="■"/>
              <a:defRPr sz="1800"/>
            </a:lvl6pPr>
            <a:lvl7pPr indent="-342900" lvl="6" marL="3200400">
              <a:spcBef>
                <a:spcPts val="0"/>
              </a:spcBef>
              <a:spcAft>
                <a:spcPts val="0"/>
              </a:spcAft>
              <a:buSzPts val="1800"/>
              <a:buChar char="●"/>
              <a:defRPr sz="1800"/>
            </a:lvl7pPr>
            <a:lvl8pPr indent="-342900" lvl="7" marL="3657600">
              <a:spcBef>
                <a:spcPts val="0"/>
              </a:spcBef>
              <a:spcAft>
                <a:spcPts val="0"/>
              </a:spcAft>
              <a:buSzPts val="1800"/>
              <a:buChar char="○"/>
              <a:defRPr sz="1800"/>
            </a:lvl8pPr>
            <a:lvl9pPr indent="-342900" lvl="8" marL="4114800">
              <a:spcBef>
                <a:spcPts val="0"/>
              </a:spcBef>
              <a:spcAft>
                <a:spcPts val="0"/>
              </a:spcAft>
              <a:buSzPts val="1800"/>
              <a:buChar char="■"/>
              <a:defRPr sz="1800"/>
            </a:lvl9pPr>
          </a:lstStyle>
          <a:p/>
        </p:txBody>
      </p:sp>
      <p:sp>
        <p:nvSpPr>
          <p:cNvPr id="24" name="Google Shape;24;p5"/>
          <p:cNvSpPr txBox="1"/>
          <p:nvPr>
            <p:ph idx="12" type="sldNum"/>
          </p:nvPr>
        </p:nvSpPr>
        <p:spPr>
          <a:xfrm>
            <a:off x="8472458" y="4728392"/>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25" name="Google Shape;25;p5"/>
          <p:cNvSpPr txBox="1"/>
          <p:nvPr>
            <p:ph idx="2" type="body"/>
          </p:nvPr>
        </p:nvSpPr>
        <p:spPr>
          <a:xfrm>
            <a:off x="4446921" y="1182575"/>
            <a:ext cx="3861300" cy="3019800"/>
          </a:xfrm>
          <a:prstGeom prst="rect">
            <a:avLst/>
          </a:prstGeom>
          <a:ln cap="flat" cmpd="sng" w="9525">
            <a:solidFill>
              <a:schemeClr val="accent4"/>
            </a:solidFill>
            <a:prstDash val="solid"/>
            <a:round/>
            <a:headEnd len="sm" w="sm" type="none"/>
            <a:tailEnd len="sm" w="sm" type="none"/>
          </a:ln>
        </p:spPr>
        <p:txBody>
          <a:bodyPr anchorCtr="0" anchor="t" bIns="137150" lIns="228600" spcFirstLastPara="1" rIns="228600" wrap="square" tIns="137150">
            <a:normAutofit/>
          </a:bodyPr>
          <a:lstStyle>
            <a:lvl1pPr indent="-342900" lvl="0" marL="457200" rtl="0">
              <a:spcBef>
                <a:spcPts val="0"/>
              </a:spcBef>
              <a:spcAft>
                <a:spcPts val="0"/>
              </a:spcAft>
              <a:buSzPts val="1800"/>
              <a:buChar char="●"/>
              <a:defRPr sz="1800"/>
            </a:lvl1pPr>
            <a:lvl2pPr indent="-342900" lvl="1" marL="914400" rtl="0">
              <a:spcBef>
                <a:spcPts val="0"/>
              </a:spcBef>
              <a:spcAft>
                <a:spcPts val="0"/>
              </a:spcAft>
              <a:buSzPts val="1800"/>
              <a:buChar char="○"/>
              <a:defRPr sz="1800"/>
            </a:lvl2pPr>
            <a:lvl3pPr indent="-342900" lvl="2" marL="1371600" rtl="0">
              <a:spcBef>
                <a:spcPts val="0"/>
              </a:spcBef>
              <a:spcAft>
                <a:spcPts val="0"/>
              </a:spcAft>
              <a:buSzPts val="1800"/>
              <a:buChar char="■"/>
              <a:defRPr sz="1800"/>
            </a:lvl3pPr>
            <a:lvl4pPr indent="-342900" lvl="3" marL="1828800" rtl="0">
              <a:spcBef>
                <a:spcPts val="0"/>
              </a:spcBef>
              <a:spcAft>
                <a:spcPts val="0"/>
              </a:spcAft>
              <a:buSzPts val="1800"/>
              <a:buChar char="●"/>
              <a:defRPr sz="1800"/>
            </a:lvl4pPr>
            <a:lvl5pPr indent="-342900" lvl="4" marL="2286000" rtl="0">
              <a:spcBef>
                <a:spcPts val="0"/>
              </a:spcBef>
              <a:spcAft>
                <a:spcPts val="0"/>
              </a:spcAft>
              <a:buSzPts val="1800"/>
              <a:buChar char="○"/>
              <a:defRPr sz="1800"/>
            </a:lvl5pPr>
            <a:lvl6pPr indent="-342900" lvl="5" marL="2743200" rtl="0">
              <a:spcBef>
                <a:spcPts val="0"/>
              </a:spcBef>
              <a:spcAft>
                <a:spcPts val="0"/>
              </a:spcAft>
              <a:buSzPts val="1800"/>
              <a:buChar char="■"/>
              <a:defRPr sz="1800"/>
            </a:lvl6pPr>
            <a:lvl7pPr indent="-342900" lvl="6" marL="3200400" rtl="0">
              <a:spcBef>
                <a:spcPts val="0"/>
              </a:spcBef>
              <a:spcAft>
                <a:spcPts val="0"/>
              </a:spcAft>
              <a:buSzPts val="1800"/>
              <a:buChar char="●"/>
              <a:defRPr sz="1800"/>
            </a:lvl7pPr>
            <a:lvl8pPr indent="-342900" lvl="7" marL="3657600" rtl="0">
              <a:spcBef>
                <a:spcPts val="0"/>
              </a:spcBef>
              <a:spcAft>
                <a:spcPts val="0"/>
              </a:spcAft>
              <a:buSzPts val="1800"/>
              <a:buChar char="○"/>
              <a:defRPr sz="1800"/>
            </a:lvl8pPr>
            <a:lvl9pPr indent="-342900" lvl="8" marL="4114800" rtl="0">
              <a:spcBef>
                <a:spcPts val="0"/>
              </a:spcBef>
              <a:spcAft>
                <a:spcPts val="0"/>
              </a:spcAft>
              <a:buSzPts val="1800"/>
              <a:buChar char="■"/>
              <a:defRPr sz="18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TITLE_AND_TWO_COLUMNS_1">
    <p:spTree>
      <p:nvGrpSpPr>
        <p:cNvPr id="26" name="Shape 26"/>
        <p:cNvGrpSpPr/>
        <p:nvPr/>
      </p:nvGrpSpPr>
      <p:grpSpPr>
        <a:xfrm>
          <a:off x="0" y="0"/>
          <a:ext cx="0" cy="0"/>
          <a:chOff x="0" y="0"/>
          <a:chExt cx="0" cy="0"/>
        </a:xfrm>
      </p:grpSpPr>
      <p:sp>
        <p:nvSpPr>
          <p:cNvPr id="27" name="Google Shape;27;p6"/>
          <p:cNvSpPr txBox="1"/>
          <p:nvPr>
            <p:ph type="title"/>
          </p:nvPr>
        </p:nvSpPr>
        <p:spPr>
          <a:xfrm>
            <a:off x="576400" y="267559"/>
            <a:ext cx="8001000" cy="707400"/>
          </a:xfrm>
          <a:prstGeom prst="rect">
            <a:avLst/>
          </a:prstGeom>
        </p:spPr>
        <p:txBody>
          <a:bodyPr anchorCtr="0" anchor="t" bIns="0" lIns="0" spcFirstLastPara="1" rIns="0" wrap="square" tIns="0">
            <a:noAutofit/>
          </a:bodyPr>
          <a:lstStyle>
            <a:lvl1pPr lvl="0" rtl="0">
              <a:spcBef>
                <a:spcPts val="0"/>
              </a:spcBef>
              <a:spcAft>
                <a:spcPts val="0"/>
              </a:spcAft>
              <a:buSzPts val="45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8" name="Google Shape;28;p6"/>
          <p:cNvSpPr txBox="1"/>
          <p:nvPr>
            <p:ph idx="12" type="sldNum"/>
          </p:nvPr>
        </p:nvSpPr>
        <p:spPr>
          <a:xfrm>
            <a:off x="8472458" y="4728392"/>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9" name="Google Shape;29;p6"/>
          <p:cNvSpPr txBox="1"/>
          <p:nvPr>
            <p:ph idx="1" type="body"/>
          </p:nvPr>
        </p:nvSpPr>
        <p:spPr>
          <a:xfrm>
            <a:off x="353375" y="1182575"/>
            <a:ext cx="2500500" cy="3019800"/>
          </a:xfrm>
          <a:prstGeom prst="rect">
            <a:avLst/>
          </a:prstGeom>
          <a:ln cap="flat" cmpd="sng" w="9525">
            <a:solidFill>
              <a:schemeClr val="accent4"/>
            </a:solidFill>
            <a:prstDash val="solid"/>
            <a:round/>
            <a:headEnd len="sm" w="sm" type="none"/>
            <a:tailEnd len="sm" w="sm" type="none"/>
          </a:ln>
        </p:spPr>
        <p:txBody>
          <a:bodyPr anchorCtr="0" anchor="t" bIns="137150" lIns="228600" spcFirstLastPara="1" rIns="228600" wrap="square" tIns="137150">
            <a:normAutofit/>
          </a:bodyPr>
          <a:lstStyle>
            <a:lvl1pPr indent="-342900" lvl="0" marL="457200" rtl="0">
              <a:spcBef>
                <a:spcPts val="0"/>
              </a:spcBef>
              <a:spcAft>
                <a:spcPts val="0"/>
              </a:spcAft>
              <a:buSzPts val="1800"/>
              <a:buChar char="●"/>
              <a:defRPr sz="1800"/>
            </a:lvl1pPr>
            <a:lvl2pPr indent="-342900" lvl="1" marL="914400" rtl="0">
              <a:spcBef>
                <a:spcPts val="0"/>
              </a:spcBef>
              <a:spcAft>
                <a:spcPts val="0"/>
              </a:spcAft>
              <a:buSzPts val="1800"/>
              <a:buChar char="○"/>
              <a:defRPr sz="1800"/>
            </a:lvl2pPr>
            <a:lvl3pPr indent="-342900" lvl="2" marL="1371600" rtl="0">
              <a:spcBef>
                <a:spcPts val="0"/>
              </a:spcBef>
              <a:spcAft>
                <a:spcPts val="0"/>
              </a:spcAft>
              <a:buSzPts val="1800"/>
              <a:buChar char="■"/>
              <a:defRPr sz="1800"/>
            </a:lvl3pPr>
            <a:lvl4pPr indent="-342900" lvl="3" marL="1828800" rtl="0">
              <a:spcBef>
                <a:spcPts val="0"/>
              </a:spcBef>
              <a:spcAft>
                <a:spcPts val="0"/>
              </a:spcAft>
              <a:buSzPts val="1800"/>
              <a:buChar char="●"/>
              <a:defRPr sz="1800"/>
            </a:lvl4pPr>
            <a:lvl5pPr indent="-342900" lvl="4" marL="2286000" rtl="0">
              <a:spcBef>
                <a:spcPts val="0"/>
              </a:spcBef>
              <a:spcAft>
                <a:spcPts val="0"/>
              </a:spcAft>
              <a:buSzPts val="1800"/>
              <a:buChar char="○"/>
              <a:defRPr sz="1800"/>
            </a:lvl5pPr>
            <a:lvl6pPr indent="-342900" lvl="5" marL="2743200" rtl="0">
              <a:spcBef>
                <a:spcPts val="0"/>
              </a:spcBef>
              <a:spcAft>
                <a:spcPts val="0"/>
              </a:spcAft>
              <a:buSzPts val="1800"/>
              <a:buChar char="■"/>
              <a:defRPr sz="1800"/>
            </a:lvl6pPr>
            <a:lvl7pPr indent="-342900" lvl="6" marL="3200400" rtl="0">
              <a:spcBef>
                <a:spcPts val="0"/>
              </a:spcBef>
              <a:spcAft>
                <a:spcPts val="0"/>
              </a:spcAft>
              <a:buSzPts val="1800"/>
              <a:buChar char="●"/>
              <a:defRPr sz="1800"/>
            </a:lvl7pPr>
            <a:lvl8pPr indent="-342900" lvl="7" marL="3657600" rtl="0">
              <a:spcBef>
                <a:spcPts val="0"/>
              </a:spcBef>
              <a:spcAft>
                <a:spcPts val="0"/>
              </a:spcAft>
              <a:buSzPts val="1800"/>
              <a:buChar char="○"/>
              <a:defRPr sz="1800"/>
            </a:lvl8pPr>
            <a:lvl9pPr indent="-342900" lvl="8" marL="4114800" rtl="0">
              <a:spcBef>
                <a:spcPts val="0"/>
              </a:spcBef>
              <a:spcAft>
                <a:spcPts val="0"/>
              </a:spcAft>
              <a:buSzPts val="1800"/>
              <a:buChar char="■"/>
              <a:defRPr sz="1800"/>
            </a:lvl9pPr>
          </a:lstStyle>
          <a:p/>
        </p:txBody>
      </p:sp>
      <p:sp>
        <p:nvSpPr>
          <p:cNvPr id="30" name="Google Shape;30;p6"/>
          <p:cNvSpPr txBox="1"/>
          <p:nvPr>
            <p:ph idx="2" type="body"/>
          </p:nvPr>
        </p:nvSpPr>
        <p:spPr>
          <a:xfrm>
            <a:off x="5808290" y="1182575"/>
            <a:ext cx="2500500" cy="3019800"/>
          </a:xfrm>
          <a:prstGeom prst="rect">
            <a:avLst/>
          </a:prstGeom>
          <a:ln cap="flat" cmpd="sng" w="9525">
            <a:solidFill>
              <a:schemeClr val="accent4"/>
            </a:solidFill>
            <a:prstDash val="solid"/>
            <a:round/>
            <a:headEnd len="sm" w="sm" type="none"/>
            <a:tailEnd len="sm" w="sm" type="none"/>
          </a:ln>
        </p:spPr>
        <p:txBody>
          <a:bodyPr anchorCtr="0" anchor="t" bIns="137150" lIns="228600" spcFirstLastPara="1" rIns="228600" wrap="square" tIns="137150">
            <a:normAutofit/>
          </a:bodyPr>
          <a:lstStyle>
            <a:lvl1pPr indent="-342900" lvl="0" marL="457200" rtl="0">
              <a:spcBef>
                <a:spcPts val="0"/>
              </a:spcBef>
              <a:spcAft>
                <a:spcPts val="0"/>
              </a:spcAft>
              <a:buSzPts val="1800"/>
              <a:buChar char="●"/>
              <a:defRPr sz="1800"/>
            </a:lvl1pPr>
            <a:lvl2pPr indent="-342900" lvl="1" marL="914400" rtl="0">
              <a:spcBef>
                <a:spcPts val="0"/>
              </a:spcBef>
              <a:spcAft>
                <a:spcPts val="0"/>
              </a:spcAft>
              <a:buSzPts val="1800"/>
              <a:buChar char="○"/>
              <a:defRPr sz="1800"/>
            </a:lvl2pPr>
            <a:lvl3pPr indent="-342900" lvl="2" marL="1371600" rtl="0">
              <a:spcBef>
                <a:spcPts val="0"/>
              </a:spcBef>
              <a:spcAft>
                <a:spcPts val="0"/>
              </a:spcAft>
              <a:buSzPts val="1800"/>
              <a:buChar char="■"/>
              <a:defRPr sz="1800"/>
            </a:lvl3pPr>
            <a:lvl4pPr indent="-342900" lvl="3" marL="1828800" rtl="0">
              <a:spcBef>
                <a:spcPts val="0"/>
              </a:spcBef>
              <a:spcAft>
                <a:spcPts val="0"/>
              </a:spcAft>
              <a:buSzPts val="1800"/>
              <a:buChar char="●"/>
              <a:defRPr sz="1800"/>
            </a:lvl4pPr>
            <a:lvl5pPr indent="-342900" lvl="4" marL="2286000" rtl="0">
              <a:spcBef>
                <a:spcPts val="0"/>
              </a:spcBef>
              <a:spcAft>
                <a:spcPts val="0"/>
              </a:spcAft>
              <a:buSzPts val="1800"/>
              <a:buChar char="○"/>
              <a:defRPr sz="1800"/>
            </a:lvl5pPr>
            <a:lvl6pPr indent="-342900" lvl="5" marL="2743200" rtl="0">
              <a:spcBef>
                <a:spcPts val="0"/>
              </a:spcBef>
              <a:spcAft>
                <a:spcPts val="0"/>
              </a:spcAft>
              <a:buSzPts val="1800"/>
              <a:buChar char="■"/>
              <a:defRPr sz="1800"/>
            </a:lvl6pPr>
            <a:lvl7pPr indent="-342900" lvl="6" marL="3200400" rtl="0">
              <a:spcBef>
                <a:spcPts val="0"/>
              </a:spcBef>
              <a:spcAft>
                <a:spcPts val="0"/>
              </a:spcAft>
              <a:buSzPts val="1800"/>
              <a:buChar char="●"/>
              <a:defRPr sz="1800"/>
            </a:lvl7pPr>
            <a:lvl8pPr indent="-342900" lvl="7" marL="3657600" rtl="0">
              <a:spcBef>
                <a:spcPts val="0"/>
              </a:spcBef>
              <a:spcAft>
                <a:spcPts val="0"/>
              </a:spcAft>
              <a:buSzPts val="1800"/>
              <a:buChar char="○"/>
              <a:defRPr sz="1800"/>
            </a:lvl8pPr>
            <a:lvl9pPr indent="-342900" lvl="8" marL="4114800" rtl="0">
              <a:spcBef>
                <a:spcPts val="0"/>
              </a:spcBef>
              <a:spcAft>
                <a:spcPts val="0"/>
              </a:spcAft>
              <a:buSzPts val="1800"/>
              <a:buChar char="■"/>
              <a:defRPr sz="1800"/>
            </a:lvl9pPr>
          </a:lstStyle>
          <a:p/>
        </p:txBody>
      </p:sp>
      <p:sp>
        <p:nvSpPr>
          <p:cNvPr id="31" name="Google Shape;31;p6"/>
          <p:cNvSpPr txBox="1"/>
          <p:nvPr>
            <p:ph idx="3" type="body"/>
          </p:nvPr>
        </p:nvSpPr>
        <p:spPr>
          <a:xfrm>
            <a:off x="3080833" y="1182575"/>
            <a:ext cx="2500500" cy="3019800"/>
          </a:xfrm>
          <a:prstGeom prst="rect">
            <a:avLst/>
          </a:prstGeom>
          <a:ln cap="flat" cmpd="sng" w="9525">
            <a:solidFill>
              <a:schemeClr val="accent4"/>
            </a:solidFill>
            <a:prstDash val="solid"/>
            <a:round/>
            <a:headEnd len="sm" w="sm" type="none"/>
            <a:tailEnd len="sm" w="sm" type="none"/>
          </a:ln>
        </p:spPr>
        <p:txBody>
          <a:bodyPr anchorCtr="0" anchor="t" bIns="137150" lIns="228600" spcFirstLastPara="1" rIns="228600" wrap="square" tIns="137150">
            <a:normAutofit/>
          </a:bodyPr>
          <a:lstStyle>
            <a:lvl1pPr indent="-342900" lvl="0" marL="457200" rtl="0">
              <a:spcBef>
                <a:spcPts val="0"/>
              </a:spcBef>
              <a:spcAft>
                <a:spcPts val="0"/>
              </a:spcAft>
              <a:buSzPts val="1800"/>
              <a:buChar char="●"/>
              <a:defRPr sz="1800"/>
            </a:lvl1pPr>
            <a:lvl2pPr indent="-342900" lvl="1" marL="914400" rtl="0">
              <a:spcBef>
                <a:spcPts val="0"/>
              </a:spcBef>
              <a:spcAft>
                <a:spcPts val="0"/>
              </a:spcAft>
              <a:buSzPts val="1800"/>
              <a:buChar char="○"/>
              <a:defRPr sz="1800"/>
            </a:lvl2pPr>
            <a:lvl3pPr indent="-342900" lvl="2" marL="1371600" rtl="0">
              <a:spcBef>
                <a:spcPts val="0"/>
              </a:spcBef>
              <a:spcAft>
                <a:spcPts val="0"/>
              </a:spcAft>
              <a:buSzPts val="1800"/>
              <a:buChar char="■"/>
              <a:defRPr sz="1800"/>
            </a:lvl3pPr>
            <a:lvl4pPr indent="-342900" lvl="3" marL="1828800" rtl="0">
              <a:spcBef>
                <a:spcPts val="0"/>
              </a:spcBef>
              <a:spcAft>
                <a:spcPts val="0"/>
              </a:spcAft>
              <a:buSzPts val="1800"/>
              <a:buChar char="●"/>
              <a:defRPr sz="1800"/>
            </a:lvl4pPr>
            <a:lvl5pPr indent="-342900" lvl="4" marL="2286000" rtl="0">
              <a:spcBef>
                <a:spcPts val="0"/>
              </a:spcBef>
              <a:spcAft>
                <a:spcPts val="0"/>
              </a:spcAft>
              <a:buSzPts val="1800"/>
              <a:buChar char="○"/>
              <a:defRPr sz="1800"/>
            </a:lvl5pPr>
            <a:lvl6pPr indent="-342900" lvl="5" marL="2743200" rtl="0">
              <a:spcBef>
                <a:spcPts val="0"/>
              </a:spcBef>
              <a:spcAft>
                <a:spcPts val="0"/>
              </a:spcAft>
              <a:buSzPts val="1800"/>
              <a:buChar char="■"/>
              <a:defRPr sz="1800"/>
            </a:lvl6pPr>
            <a:lvl7pPr indent="-342900" lvl="6" marL="3200400" rtl="0">
              <a:spcBef>
                <a:spcPts val="0"/>
              </a:spcBef>
              <a:spcAft>
                <a:spcPts val="0"/>
              </a:spcAft>
              <a:buSzPts val="1800"/>
              <a:buChar char="●"/>
              <a:defRPr sz="1800"/>
            </a:lvl7pPr>
            <a:lvl8pPr indent="-342900" lvl="7" marL="3657600" rtl="0">
              <a:spcBef>
                <a:spcPts val="0"/>
              </a:spcBef>
              <a:spcAft>
                <a:spcPts val="0"/>
              </a:spcAft>
              <a:buSzPts val="1800"/>
              <a:buChar char="○"/>
              <a:defRPr sz="1800"/>
            </a:lvl8pPr>
            <a:lvl9pPr indent="-342900" lvl="8" marL="4114800" rtl="0">
              <a:spcBef>
                <a:spcPts val="0"/>
              </a:spcBef>
              <a:spcAft>
                <a:spcPts val="0"/>
              </a:spcAft>
              <a:buSzPts val="1800"/>
              <a:buChar char="■"/>
              <a:defRPr sz="1800"/>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Numbers">
  <p:cSld name="TITLE_AND_TWO_COLUMNS_1_2">
    <p:spTree>
      <p:nvGrpSpPr>
        <p:cNvPr id="32" name="Shape 32"/>
        <p:cNvGrpSpPr/>
        <p:nvPr/>
      </p:nvGrpSpPr>
      <p:grpSpPr>
        <a:xfrm>
          <a:off x="0" y="0"/>
          <a:ext cx="0" cy="0"/>
          <a:chOff x="0" y="0"/>
          <a:chExt cx="0" cy="0"/>
        </a:xfrm>
      </p:grpSpPr>
      <p:sp>
        <p:nvSpPr>
          <p:cNvPr id="33" name="Google Shape;33;p7"/>
          <p:cNvSpPr txBox="1"/>
          <p:nvPr>
            <p:ph type="title"/>
          </p:nvPr>
        </p:nvSpPr>
        <p:spPr>
          <a:xfrm>
            <a:off x="576400" y="267559"/>
            <a:ext cx="8001000" cy="707400"/>
          </a:xfrm>
          <a:prstGeom prst="rect">
            <a:avLst/>
          </a:prstGeom>
        </p:spPr>
        <p:txBody>
          <a:bodyPr anchorCtr="0" anchor="t" bIns="0" lIns="0" spcFirstLastPara="1" rIns="0" wrap="square" tIns="0">
            <a:noAutofit/>
          </a:bodyPr>
          <a:lstStyle>
            <a:lvl1pPr lvl="0" rtl="0">
              <a:spcBef>
                <a:spcPts val="0"/>
              </a:spcBef>
              <a:spcAft>
                <a:spcPts val="0"/>
              </a:spcAft>
              <a:buSzPts val="45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4" name="Google Shape;34;p7"/>
          <p:cNvSpPr txBox="1"/>
          <p:nvPr>
            <p:ph idx="12" type="sldNum"/>
          </p:nvPr>
        </p:nvSpPr>
        <p:spPr>
          <a:xfrm>
            <a:off x="8472458" y="4728392"/>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35" name="Google Shape;35;p7"/>
          <p:cNvSpPr txBox="1"/>
          <p:nvPr>
            <p:ph idx="2" type="title"/>
          </p:nvPr>
        </p:nvSpPr>
        <p:spPr>
          <a:xfrm>
            <a:off x="576400" y="1384475"/>
            <a:ext cx="4347300" cy="2378400"/>
          </a:xfrm>
          <a:prstGeom prst="rect">
            <a:avLst/>
          </a:prstGeom>
        </p:spPr>
        <p:txBody>
          <a:bodyPr anchorCtr="0" anchor="b" bIns="0" lIns="0" spcFirstLastPara="1" rIns="0" wrap="square" tIns="0">
            <a:noAutofit/>
          </a:bodyPr>
          <a:lstStyle>
            <a:lvl1pPr lvl="0">
              <a:spcBef>
                <a:spcPts val="0"/>
              </a:spcBef>
              <a:spcAft>
                <a:spcPts val="0"/>
              </a:spcAft>
              <a:buClr>
                <a:schemeClr val="dk2"/>
              </a:buClr>
              <a:buSzPts val="17500"/>
              <a:buNone/>
              <a:defRPr sz="17500">
                <a:solidFill>
                  <a:schemeClr val="dk2"/>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6" name="Google Shape;36;p7"/>
          <p:cNvSpPr txBox="1"/>
          <p:nvPr>
            <p:ph idx="3" type="title"/>
          </p:nvPr>
        </p:nvSpPr>
        <p:spPr>
          <a:xfrm>
            <a:off x="5232744" y="1175375"/>
            <a:ext cx="3024600" cy="1113000"/>
          </a:xfrm>
          <a:prstGeom prst="rect">
            <a:avLst/>
          </a:prstGeom>
        </p:spPr>
        <p:txBody>
          <a:bodyPr anchorCtr="0" anchor="b" bIns="0" lIns="0" spcFirstLastPara="1" rIns="0" wrap="square" tIns="0">
            <a:noAutofit/>
          </a:bodyPr>
          <a:lstStyle>
            <a:lvl1pPr lvl="0" rtl="0">
              <a:spcBef>
                <a:spcPts val="0"/>
              </a:spcBef>
              <a:spcAft>
                <a:spcPts val="0"/>
              </a:spcAft>
              <a:buClr>
                <a:schemeClr val="dk2"/>
              </a:buClr>
              <a:buSzPts val="8700"/>
              <a:buNone/>
              <a:defRPr sz="8700">
                <a:solidFill>
                  <a:schemeClr val="dk2"/>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7" name="Google Shape;37;p7"/>
          <p:cNvSpPr txBox="1"/>
          <p:nvPr>
            <p:ph idx="1" type="subTitle"/>
          </p:nvPr>
        </p:nvSpPr>
        <p:spPr>
          <a:xfrm>
            <a:off x="576400" y="3404525"/>
            <a:ext cx="4347300" cy="322200"/>
          </a:xfrm>
          <a:prstGeom prst="rect">
            <a:avLst/>
          </a:prstGeom>
        </p:spPr>
        <p:txBody>
          <a:bodyPr anchorCtr="0" anchor="t" bIns="0" lIns="0" spcFirstLastPara="1" rIns="0" wrap="square" tIns="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p:txBody>
      </p:sp>
      <p:sp>
        <p:nvSpPr>
          <p:cNvPr id="38" name="Google Shape;38;p7"/>
          <p:cNvSpPr txBox="1"/>
          <p:nvPr>
            <p:ph idx="4" type="subTitle"/>
          </p:nvPr>
        </p:nvSpPr>
        <p:spPr>
          <a:xfrm>
            <a:off x="5232744" y="2192304"/>
            <a:ext cx="3024600" cy="227400"/>
          </a:xfrm>
          <a:prstGeom prst="rect">
            <a:avLst/>
          </a:prstGeom>
        </p:spPr>
        <p:txBody>
          <a:bodyPr anchorCtr="0" anchor="t" bIns="0" lIns="0" spcFirstLastPara="1" rIns="0" wrap="square" tIns="0">
            <a:noAutofit/>
          </a:bodyPr>
          <a:lstStyle>
            <a:lvl1pPr lvl="0" rtl="0">
              <a:spcBef>
                <a:spcPts val="0"/>
              </a:spcBef>
              <a:spcAft>
                <a:spcPts val="0"/>
              </a:spcAft>
              <a:buSzPts val="1350"/>
              <a:buNone/>
              <a:defRPr sz="1350"/>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p:txBody>
      </p:sp>
      <p:sp>
        <p:nvSpPr>
          <p:cNvPr id="39" name="Google Shape;39;p7"/>
          <p:cNvSpPr txBox="1"/>
          <p:nvPr>
            <p:ph idx="5" type="title"/>
          </p:nvPr>
        </p:nvSpPr>
        <p:spPr>
          <a:xfrm>
            <a:off x="5232744" y="2850103"/>
            <a:ext cx="3024600" cy="1113000"/>
          </a:xfrm>
          <a:prstGeom prst="rect">
            <a:avLst/>
          </a:prstGeom>
        </p:spPr>
        <p:txBody>
          <a:bodyPr anchorCtr="0" anchor="b" bIns="0" lIns="0" spcFirstLastPara="1" rIns="0" wrap="square" tIns="0">
            <a:noAutofit/>
          </a:bodyPr>
          <a:lstStyle>
            <a:lvl1pPr lvl="0" rtl="0">
              <a:spcBef>
                <a:spcPts val="0"/>
              </a:spcBef>
              <a:spcAft>
                <a:spcPts val="0"/>
              </a:spcAft>
              <a:buClr>
                <a:schemeClr val="dk2"/>
              </a:buClr>
              <a:buSzPts val="8700"/>
              <a:buNone/>
              <a:defRPr sz="8700">
                <a:solidFill>
                  <a:schemeClr val="dk2"/>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0" name="Google Shape;40;p7"/>
          <p:cNvSpPr txBox="1"/>
          <p:nvPr>
            <p:ph idx="6" type="subTitle"/>
          </p:nvPr>
        </p:nvSpPr>
        <p:spPr>
          <a:xfrm>
            <a:off x="5232744" y="3867032"/>
            <a:ext cx="3024600" cy="227400"/>
          </a:xfrm>
          <a:prstGeom prst="rect">
            <a:avLst/>
          </a:prstGeom>
        </p:spPr>
        <p:txBody>
          <a:bodyPr anchorCtr="0" anchor="t" bIns="0" lIns="0" spcFirstLastPara="1" rIns="0" wrap="square" tIns="0">
            <a:noAutofit/>
          </a:bodyPr>
          <a:lstStyle>
            <a:lvl1pPr lvl="0" rtl="0">
              <a:spcBef>
                <a:spcPts val="0"/>
              </a:spcBef>
              <a:spcAft>
                <a:spcPts val="0"/>
              </a:spcAft>
              <a:buSzPts val="1350"/>
              <a:buNone/>
              <a:defRPr sz="1350"/>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imeline">
  <p:cSld name="TITLE_AND_TWO_COLUMNS_1_2_1">
    <p:spTree>
      <p:nvGrpSpPr>
        <p:cNvPr id="41" name="Shape 41"/>
        <p:cNvGrpSpPr/>
        <p:nvPr/>
      </p:nvGrpSpPr>
      <p:grpSpPr>
        <a:xfrm>
          <a:off x="0" y="0"/>
          <a:ext cx="0" cy="0"/>
          <a:chOff x="0" y="0"/>
          <a:chExt cx="0" cy="0"/>
        </a:xfrm>
      </p:grpSpPr>
      <p:sp>
        <p:nvSpPr>
          <p:cNvPr id="42" name="Google Shape;42;p8"/>
          <p:cNvSpPr txBox="1"/>
          <p:nvPr>
            <p:ph type="title"/>
          </p:nvPr>
        </p:nvSpPr>
        <p:spPr>
          <a:xfrm>
            <a:off x="576400" y="267559"/>
            <a:ext cx="8001000" cy="707400"/>
          </a:xfrm>
          <a:prstGeom prst="rect">
            <a:avLst/>
          </a:prstGeom>
        </p:spPr>
        <p:txBody>
          <a:bodyPr anchorCtr="0" anchor="t" bIns="0" lIns="0" spcFirstLastPara="1" rIns="0" wrap="square" tIns="0">
            <a:noAutofit/>
          </a:bodyPr>
          <a:lstStyle>
            <a:lvl1pPr lvl="0" rtl="0">
              <a:spcBef>
                <a:spcPts val="0"/>
              </a:spcBef>
              <a:spcAft>
                <a:spcPts val="0"/>
              </a:spcAft>
              <a:buSzPts val="45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3" name="Google Shape;43;p8"/>
          <p:cNvSpPr txBox="1"/>
          <p:nvPr>
            <p:ph idx="1" type="body"/>
          </p:nvPr>
        </p:nvSpPr>
        <p:spPr>
          <a:xfrm>
            <a:off x="563964" y="1386950"/>
            <a:ext cx="1549200" cy="1071900"/>
          </a:xfrm>
          <a:prstGeom prst="rect">
            <a:avLst/>
          </a:prstGeom>
        </p:spPr>
        <p:txBody>
          <a:bodyPr anchorCtr="0" anchor="t" bIns="0" lIns="0" spcFirstLastPara="1" rIns="0" wrap="square" tIns="0">
            <a:normAutofit/>
          </a:bodyPr>
          <a:lstStyle>
            <a:lvl1pPr indent="-298450" lvl="0" marL="457200" rtl="0">
              <a:lnSpc>
                <a:spcPct val="135000"/>
              </a:lnSpc>
              <a:spcBef>
                <a:spcPts val="0"/>
              </a:spcBef>
              <a:spcAft>
                <a:spcPts val="0"/>
              </a:spcAft>
              <a:buSzPts val="1100"/>
              <a:buChar char="●"/>
              <a:defRPr sz="1100"/>
            </a:lvl1pPr>
            <a:lvl2pPr indent="-298450" lvl="1" marL="914400" rtl="0">
              <a:lnSpc>
                <a:spcPct val="135000"/>
              </a:lnSpc>
              <a:spcBef>
                <a:spcPts val="0"/>
              </a:spcBef>
              <a:spcAft>
                <a:spcPts val="0"/>
              </a:spcAft>
              <a:buSzPts val="1100"/>
              <a:buChar char="○"/>
              <a:defRPr sz="1100"/>
            </a:lvl2pPr>
            <a:lvl3pPr indent="-298450" lvl="2" marL="1371600" rtl="0">
              <a:lnSpc>
                <a:spcPct val="135000"/>
              </a:lnSpc>
              <a:spcBef>
                <a:spcPts val="0"/>
              </a:spcBef>
              <a:spcAft>
                <a:spcPts val="0"/>
              </a:spcAft>
              <a:buSzPts val="1100"/>
              <a:buChar char="■"/>
              <a:defRPr sz="1100"/>
            </a:lvl3pPr>
            <a:lvl4pPr indent="-298450" lvl="3" marL="1828800" rtl="0">
              <a:lnSpc>
                <a:spcPct val="135000"/>
              </a:lnSpc>
              <a:spcBef>
                <a:spcPts val="0"/>
              </a:spcBef>
              <a:spcAft>
                <a:spcPts val="0"/>
              </a:spcAft>
              <a:buSzPts val="1100"/>
              <a:buChar char="●"/>
              <a:defRPr sz="1100"/>
            </a:lvl4pPr>
            <a:lvl5pPr indent="-298450" lvl="4" marL="2286000" rtl="0">
              <a:lnSpc>
                <a:spcPct val="135000"/>
              </a:lnSpc>
              <a:spcBef>
                <a:spcPts val="0"/>
              </a:spcBef>
              <a:spcAft>
                <a:spcPts val="0"/>
              </a:spcAft>
              <a:buSzPts val="1100"/>
              <a:buChar char="○"/>
              <a:defRPr sz="1100"/>
            </a:lvl5pPr>
            <a:lvl6pPr indent="-298450" lvl="5" marL="2743200" rtl="0">
              <a:lnSpc>
                <a:spcPct val="135000"/>
              </a:lnSpc>
              <a:spcBef>
                <a:spcPts val="0"/>
              </a:spcBef>
              <a:spcAft>
                <a:spcPts val="0"/>
              </a:spcAft>
              <a:buSzPts val="1100"/>
              <a:buChar char="■"/>
              <a:defRPr sz="1100"/>
            </a:lvl6pPr>
            <a:lvl7pPr indent="-298450" lvl="6" marL="3200400" rtl="0">
              <a:lnSpc>
                <a:spcPct val="135000"/>
              </a:lnSpc>
              <a:spcBef>
                <a:spcPts val="0"/>
              </a:spcBef>
              <a:spcAft>
                <a:spcPts val="0"/>
              </a:spcAft>
              <a:buSzPts val="1100"/>
              <a:buChar char="●"/>
              <a:defRPr sz="1100"/>
            </a:lvl7pPr>
            <a:lvl8pPr indent="-298450" lvl="7" marL="3657600" rtl="0">
              <a:lnSpc>
                <a:spcPct val="135000"/>
              </a:lnSpc>
              <a:spcBef>
                <a:spcPts val="0"/>
              </a:spcBef>
              <a:spcAft>
                <a:spcPts val="0"/>
              </a:spcAft>
              <a:buSzPts val="1100"/>
              <a:buChar char="○"/>
              <a:defRPr sz="1100"/>
            </a:lvl8pPr>
            <a:lvl9pPr indent="-298450" lvl="8" marL="4114800" rtl="0">
              <a:lnSpc>
                <a:spcPct val="135000"/>
              </a:lnSpc>
              <a:spcBef>
                <a:spcPts val="0"/>
              </a:spcBef>
              <a:spcAft>
                <a:spcPts val="0"/>
              </a:spcAft>
              <a:buSzPts val="1100"/>
              <a:buChar char="■"/>
              <a:defRPr sz="1100"/>
            </a:lvl9pPr>
          </a:lstStyle>
          <a:p/>
        </p:txBody>
      </p:sp>
      <p:sp>
        <p:nvSpPr>
          <p:cNvPr id="44" name="Google Shape;44;p8"/>
          <p:cNvSpPr txBox="1"/>
          <p:nvPr>
            <p:ph idx="12" type="sldNum"/>
          </p:nvPr>
        </p:nvSpPr>
        <p:spPr>
          <a:xfrm>
            <a:off x="8472458" y="4728392"/>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45" name="Google Shape;45;p8"/>
          <p:cNvSpPr/>
          <p:nvPr/>
        </p:nvSpPr>
        <p:spPr>
          <a:xfrm>
            <a:off x="546325" y="2737200"/>
            <a:ext cx="1261650" cy="214450"/>
          </a:xfrm>
          <a:custGeom>
            <a:rect b="b" l="l" r="r" t="t"/>
            <a:pathLst>
              <a:path extrusionOk="0" h="8578" w="50466">
                <a:moveTo>
                  <a:pt x="1258" y="0"/>
                </a:moveTo>
                <a:lnTo>
                  <a:pt x="47513" y="2"/>
                </a:lnTo>
                <a:lnTo>
                  <a:pt x="50466" y="4098"/>
                </a:lnTo>
                <a:lnTo>
                  <a:pt x="46132" y="8551"/>
                </a:lnTo>
                <a:lnTo>
                  <a:pt x="0" y="8578"/>
                </a:lnTo>
                <a:lnTo>
                  <a:pt x="4025" y="4020"/>
                </a:lnTo>
                <a:close/>
              </a:path>
            </a:pathLst>
          </a:custGeom>
          <a:solidFill>
            <a:schemeClr val="lt1"/>
          </a:solidFill>
          <a:ln cap="flat" cmpd="sng" w="9525">
            <a:solidFill>
              <a:schemeClr val="accent4"/>
            </a:solidFill>
            <a:prstDash val="solid"/>
            <a:round/>
            <a:headEnd len="med" w="med" type="none"/>
            <a:tailEnd len="med" w="med" type="none"/>
          </a:ln>
        </p:spPr>
      </p:sp>
      <p:cxnSp>
        <p:nvCxnSpPr>
          <p:cNvPr id="46" name="Google Shape;46;p8"/>
          <p:cNvCxnSpPr/>
          <p:nvPr/>
        </p:nvCxnSpPr>
        <p:spPr>
          <a:xfrm rot="10800000">
            <a:off x="578186" y="2510119"/>
            <a:ext cx="0" cy="228000"/>
          </a:xfrm>
          <a:prstGeom prst="straightConnector1">
            <a:avLst/>
          </a:prstGeom>
          <a:noFill/>
          <a:ln cap="flat" cmpd="sng" w="9525">
            <a:solidFill>
              <a:schemeClr val="accent4"/>
            </a:solidFill>
            <a:prstDash val="solid"/>
            <a:round/>
            <a:headEnd len="med" w="med" type="none"/>
            <a:tailEnd len="med" w="med" type="none"/>
          </a:ln>
        </p:spPr>
      </p:cxnSp>
      <p:cxnSp>
        <p:nvCxnSpPr>
          <p:cNvPr id="47" name="Google Shape;47;p8"/>
          <p:cNvCxnSpPr/>
          <p:nvPr/>
        </p:nvCxnSpPr>
        <p:spPr>
          <a:xfrm rot="10800000">
            <a:off x="1800288" y="2951644"/>
            <a:ext cx="0" cy="228000"/>
          </a:xfrm>
          <a:prstGeom prst="straightConnector1">
            <a:avLst/>
          </a:prstGeom>
          <a:noFill/>
          <a:ln cap="flat" cmpd="sng" w="9525">
            <a:solidFill>
              <a:schemeClr val="accent4"/>
            </a:solidFill>
            <a:prstDash val="solid"/>
            <a:round/>
            <a:headEnd len="med" w="med" type="none"/>
            <a:tailEnd len="med" w="med" type="none"/>
          </a:ln>
        </p:spPr>
      </p:cxnSp>
      <p:sp>
        <p:nvSpPr>
          <p:cNvPr id="48" name="Google Shape;48;p8"/>
          <p:cNvSpPr txBox="1"/>
          <p:nvPr>
            <p:ph idx="2" type="body"/>
          </p:nvPr>
        </p:nvSpPr>
        <p:spPr>
          <a:xfrm>
            <a:off x="1770877" y="3303727"/>
            <a:ext cx="1549200" cy="1071900"/>
          </a:xfrm>
          <a:prstGeom prst="rect">
            <a:avLst/>
          </a:prstGeom>
        </p:spPr>
        <p:txBody>
          <a:bodyPr anchorCtr="0" anchor="t" bIns="0" lIns="0" spcFirstLastPara="1" rIns="0" wrap="square" tIns="0">
            <a:normAutofit/>
          </a:bodyPr>
          <a:lstStyle>
            <a:lvl1pPr indent="-298450" lvl="0" marL="457200" rtl="0">
              <a:lnSpc>
                <a:spcPct val="135000"/>
              </a:lnSpc>
              <a:spcBef>
                <a:spcPts val="0"/>
              </a:spcBef>
              <a:spcAft>
                <a:spcPts val="0"/>
              </a:spcAft>
              <a:buSzPts val="1100"/>
              <a:buChar char="●"/>
              <a:defRPr sz="1100"/>
            </a:lvl1pPr>
            <a:lvl2pPr indent="-298450" lvl="1" marL="914400" rtl="0">
              <a:lnSpc>
                <a:spcPct val="135000"/>
              </a:lnSpc>
              <a:spcBef>
                <a:spcPts val="0"/>
              </a:spcBef>
              <a:spcAft>
                <a:spcPts val="0"/>
              </a:spcAft>
              <a:buSzPts val="1100"/>
              <a:buChar char="○"/>
              <a:defRPr sz="1100"/>
            </a:lvl2pPr>
            <a:lvl3pPr indent="-298450" lvl="2" marL="1371600" rtl="0">
              <a:lnSpc>
                <a:spcPct val="135000"/>
              </a:lnSpc>
              <a:spcBef>
                <a:spcPts val="0"/>
              </a:spcBef>
              <a:spcAft>
                <a:spcPts val="0"/>
              </a:spcAft>
              <a:buSzPts val="1100"/>
              <a:buChar char="■"/>
              <a:defRPr sz="1100"/>
            </a:lvl3pPr>
            <a:lvl4pPr indent="-298450" lvl="3" marL="1828800" rtl="0">
              <a:lnSpc>
                <a:spcPct val="135000"/>
              </a:lnSpc>
              <a:spcBef>
                <a:spcPts val="0"/>
              </a:spcBef>
              <a:spcAft>
                <a:spcPts val="0"/>
              </a:spcAft>
              <a:buSzPts val="1100"/>
              <a:buChar char="●"/>
              <a:defRPr sz="1100"/>
            </a:lvl4pPr>
            <a:lvl5pPr indent="-298450" lvl="4" marL="2286000" rtl="0">
              <a:lnSpc>
                <a:spcPct val="135000"/>
              </a:lnSpc>
              <a:spcBef>
                <a:spcPts val="0"/>
              </a:spcBef>
              <a:spcAft>
                <a:spcPts val="0"/>
              </a:spcAft>
              <a:buSzPts val="1100"/>
              <a:buChar char="○"/>
              <a:defRPr sz="1100"/>
            </a:lvl5pPr>
            <a:lvl6pPr indent="-298450" lvl="5" marL="2743200" rtl="0">
              <a:lnSpc>
                <a:spcPct val="135000"/>
              </a:lnSpc>
              <a:spcBef>
                <a:spcPts val="0"/>
              </a:spcBef>
              <a:spcAft>
                <a:spcPts val="0"/>
              </a:spcAft>
              <a:buSzPts val="1100"/>
              <a:buChar char="■"/>
              <a:defRPr sz="1100"/>
            </a:lvl6pPr>
            <a:lvl7pPr indent="-298450" lvl="6" marL="3200400" rtl="0">
              <a:lnSpc>
                <a:spcPct val="135000"/>
              </a:lnSpc>
              <a:spcBef>
                <a:spcPts val="0"/>
              </a:spcBef>
              <a:spcAft>
                <a:spcPts val="0"/>
              </a:spcAft>
              <a:buSzPts val="1100"/>
              <a:buChar char="●"/>
              <a:defRPr sz="1100"/>
            </a:lvl7pPr>
            <a:lvl8pPr indent="-298450" lvl="7" marL="3657600" rtl="0">
              <a:lnSpc>
                <a:spcPct val="135000"/>
              </a:lnSpc>
              <a:spcBef>
                <a:spcPts val="0"/>
              </a:spcBef>
              <a:spcAft>
                <a:spcPts val="0"/>
              </a:spcAft>
              <a:buSzPts val="1100"/>
              <a:buChar char="○"/>
              <a:defRPr sz="1100"/>
            </a:lvl8pPr>
            <a:lvl9pPr indent="-298450" lvl="8" marL="4114800" rtl="0">
              <a:lnSpc>
                <a:spcPct val="135000"/>
              </a:lnSpc>
              <a:spcBef>
                <a:spcPts val="0"/>
              </a:spcBef>
              <a:spcAft>
                <a:spcPts val="0"/>
              </a:spcAft>
              <a:buSzPts val="1100"/>
              <a:buChar char="■"/>
              <a:defRPr sz="1100"/>
            </a:lvl9pPr>
          </a:lstStyle>
          <a:p/>
        </p:txBody>
      </p:sp>
      <p:sp>
        <p:nvSpPr>
          <p:cNvPr id="49" name="Google Shape;49;p8"/>
          <p:cNvSpPr/>
          <p:nvPr/>
        </p:nvSpPr>
        <p:spPr>
          <a:xfrm>
            <a:off x="1800275" y="2737200"/>
            <a:ext cx="1261650" cy="214450"/>
          </a:xfrm>
          <a:custGeom>
            <a:rect b="b" l="l" r="r" t="t"/>
            <a:pathLst>
              <a:path extrusionOk="0" h="8578" w="50466">
                <a:moveTo>
                  <a:pt x="1258" y="0"/>
                </a:moveTo>
                <a:lnTo>
                  <a:pt x="47513" y="2"/>
                </a:lnTo>
                <a:lnTo>
                  <a:pt x="50466" y="4098"/>
                </a:lnTo>
                <a:lnTo>
                  <a:pt x="46132" y="8551"/>
                </a:lnTo>
                <a:lnTo>
                  <a:pt x="0" y="8578"/>
                </a:lnTo>
                <a:lnTo>
                  <a:pt x="4025" y="4020"/>
                </a:lnTo>
                <a:close/>
              </a:path>
            </a:pathLst>
          </a:custGeom>
          <a:solidFill>
            <a:schemeClr val="lt1"/>
          </a:solidFill>
          <a:ln cap="flat" cmpd="sng" w="9525">
            <a:solidFill>
              <a:schemeClr val="accent4"/>
            </a:solidFill>
            <a:prstDash val="solid"/>
            <a:round/>
            <a:headEnd len="med" w="med" type="none"/>
            <a:tailEnd len="med" w="med" type="none"/>
          </a:ln>
        </p:spPr>
      </p:sp>
      <p:sp>
        <p:nvSpPr>
          <p:cNvPr id="50" name="Google Shape;50;p8"/>
          <p:cNvSpPr txBox="1"/>
          <p:nvPr>
            <p:ph idx="3" type="body"/>
          </p:nvPr>
        </p:nvSpPr>
        <p:spPr>
          <a:xfrm>
            <a:off x="3089889" y="1386950"/>
            <a:ext cx="1549200" cy="1071900"/>
          </a:xfrm>
          <a:prstGeom prst="rect">
            <a:avLst/>
          </a:prstGeom>
        </p:spPr>
        <p:txBody>
          <a:bodyPr anchorCtr="0" anchor="t" bIns="0" lIns="0" spcFirstLastPara="1" rIns="0" wrap="square" tIns="0">
            <a:normAutofit/>
          </a:bodyPr>
          <a:lstStyle>
            <a:lvl1pPr indent="-298450" lvl="0" marL="457200">
              <a:lnSpc>
                <a:spcPct val="135000"/>
              </a:lnSpc>
              <a:spcBef>
                <a:spcPts val="0"/>
              </a:spcBef>
              <a:spcAft>
                <a:spcPts val="0"/>
              </a:spcAft>
              <a:buSzPts val="1100"/>
              <a:buChar char="●"/>
              <a:defRPr sz="1100"/>
            </a:lvl1pPr>
            <a:lvl2pPr indent="-298450" lvl="1" marL="914400">
              <a:lnSpc>
                <a:spcPct val="135000"/>
              </a:lnSpc>
              <a:spcBef>
                <a:spcPts val="0"/>
              </a:spcBef>
              <a:spcAft>
                <a:spcPts val="0"/>
              </a:spcAft>
              <a:buSzPts val="1100"/>
              <a:buChar char="○"/>
              <a:defRPr sz="1100"/>
            </a:lvl2pPr>
            <a:lvl3pPr indent="-298450" lvl="2" marL="1371600">
              <a:lnSpc>
                <a:spcPct val="135000"/>
              </a:lnSpc>
              <a:spcBef>
                <a:spcPts val="0"/>
              </a:spcBef>
              <a:spcAft>
                <a:spcPts val="0"/>
              </a:spcAft>
              <a:buSzPts val="1100"/>
              <a:buChar char="■"/>
              <a:defRPr sz="1100"/>
            </a:lvl3pPr>
            <a:lvl4pPr indent="-298450" lvl="3" marL="1828800">
              <a:lnSpc>
                <a:spcPct val="135000"/>
              </a:lnSpc>
              <a:spcBef>
                <a:spcPts val="0"/>
              </a:spcBef>
              <a:spcAft>
                <a:spcPts val="0"/>
              </a:spcAft>
              <a:buSzPts val="1100"/>
              <a:buChar char="●"/>
              <a:defRPr sz="1100"/>
            </a:lvl4pPr>
            <a:lvl5pPr indent="-298450" lvl="4" marL="2286000">
              <a:lnSpc>
                <a:spcPct val="135000"/>
              </a:lnSpc>
              <a:spcBef>
                <a:spcPts val="0"/>
              </a:spcBef>
              <a:spcAft>
                <a:spcPts val="0"/>
              </a:spcAft>
              <a:buSzPts val="1100"/>
              <a:buChar char="○"/>
              <a:defRPr sz="1100"/>
            </a:lvl5pPr>
            <a:lvl6pPr indent="-298450" lvl="5" marL="2743200">
              <a:lnSpc>
                <a:spcPct val="135000"/>
              </a:lnSpc>
              <a:spcBef>
                <a:spcPts val="0"/>
              </a:spcBef>
              <a:spcAft>
                <a:spcPts val="0"/>
              </a:spcAft>
              <a:buSzPts val="1100"/>
              <a:buChar char="■"/>
              <a:defRPr sz="1100"/>
            </a:lvl6pPr>
            <a:lvl7pPr indent="-298450" lvl="6" marL="3200400">
              <a:lnSpc>
                <a:spcPct val="135000"/>
              </a:lnSpc>
              <a:spcBef>
                <a:spcPts val="0"/>
              </a:spcBef>
              <a:spcAft>
                <a:spcPts val="0"/>
              </a:spcAft>
              <a:buSzPts val="1100"/>
              <a:buChar char="●"/>
              <a:defRPr sz="1100"/>
            </a:lvl7pPr>
            <a:lvl8pPr indent="-298450" lvl="7" marL="3657600">
              <a:lnSpc>
                <a:spcPct val="135000"/>
              </a:lnSpc>
              <a:spcBef>
                <a:spcPts val="0"/>
              </a:spcBef>
              <a:spcAft>
                <a:spcPts val="0"/>
              </a:spcAft>
              <a:buSzPts val="1100"/>
              <a:buChar char="○"/>
              <a:defRPr sz="1100"/>
            </a:lvl8pPr>
            <a:lvl9pPr indent="-298450" lvl="8" marL="4114800">
              <a:lnSpc>
                <a:spcPct val="135000"/>
              </a:lnSpc>
              <a:spcBef>
                <a:spcPts val="0"/>
              </a:spcBef>
              <a:spcAft>
                <a:spcPts val="0"/>
              </a:spcAft>
              <a:buSzPts val="1100"/>
              <a:buChar char="■"/>
              <a:defRPr sz="1100"/>
            </a:lvl9pPr>
          </a:lstStyle>
          <a:p/>
        </p:txBody>
      </p:sp>
      <p:sp>
        <p:nvSpPr>
          <p:cNvPr id="51" name="Google Shape;51;p8"/>
          <p:cNvSpPr/>
          <p:nvPr/>
        </p:nvSpPr>
        <p:spPr>
          <a:xfrm>
            <a:off x="3072250" y="2737200"/>
            <a:ext cx="1261650" cy="214450"/>
          </a:xfrm>
          <a:custGeom>
            <a:rect b="b" l="l" r="r" t="t"/>
            <a:pathLst>
              <a:path extrusionOk="0" h="8578" w="50466">
                <a:moveTo>
                  <a:pt x="1258" y="0"/>
                </a:moveTo>
                <a:lnTo>
                  <a:pt x="47513" y="2"/>
                </a:lnTo>
                <a:lnTo>
                  <a:pt x="50466" y="4098"/>
                </a:lnTo>
                <a:lnTo>
                  <a:pt x="46132" y="8551"/>
                </a:lnTo>
                <a:lnTo>
                  <a:pt x="0" y="8578"/>
                </a:lnTo>
                <a:lnTo>
                  <a:pt x="4025" y="4020"/>
                </a:lnTo>
                <a:close/>
              </a:path>
            </a:pathLst>
          </a:custGeom>
          <a:solidFill>
            <a:schemeClr val="lt1"/>
          </a:solidFill>
          <a:ln cap="flat" cmpd="sng" w="9525">
            <a:solidFill>
              <a:schemeClr val="accent4"/>
            </a:solidFill>
            <a:prstDash val="solid"/>
            <a:round/>
            <a:headEnd len="med" w="med" type="none"/>
            <a:tailEnd len="med" w="med" type="none"/>
          </a:ln>
        </p:spPr>
      </p:sp>
      <p:cxnSp>
        <p:nvCxnSpPr>
          <p:cNvPr id="52" name="Google Shape;52;p8"/>
          <p:cNvCxnSpPr/>
          <p:nvPr/>
        </p:nvCxnSpPr>
        <p:spPr>
          <a:xfrm rot="10800000">
            <a:off x="3104111" y="2510119"/>
            <a:ext cx="0" cy="228000"/>
          </a:xfrm>
          <a:prstGeom prst="straightConnector1">
            <a:avLst/>
          </a:prstGeom>
          <a:noFill/>
          <a:ln cap="flat" cmpd="sng" w="9525">
            <a:solidFill>
              <a:schemeClr val="accent4"/>
            </a:solidFill>
            <a:prstDash val="solid"/>
            <a:round/>
            <a:headEnd len="med" w="med" type="none"/>
            <a:tailEnd len="med" w="med" type="none"/>
          </a:ln>
        </p:spPr>
      </p:cxnSp>
      <p:cxnSp>
        <p:nvCxnSpPr>
          <p:cNvPr id="53" name="Google Shape;53;p8"/>
          <p:cNvCxnSpPr/>
          <p:nvPr/>
        </p:nvCxnSpPr>
        <p:spPr>
          <a:xfrm rot="10800000">
            <a:off x="4326213" y="2951644"/>
            <a:ext cx="0" cy="228000"/>
          </a:xfrm>
          <a:prstGeom prst="straightConnector1">
            <a:avLst/>
          </a:prstGeom>
          <a:noFill/>
          <a:ln cap="flat" cmpd="sng" w="9525">
            <a:solidFill>
              <a:schemeClr val="accent4"/>
            </a:solidFill>
            <a:prstDash val="solid"/>
            <a:round/>
            <a:headEnd len="med" w="med" type="none"/>
            <a:tailEnd len="med" w="med" type="none"/>
          </a:ln>
        </p:spPr>
      </p:cxnSp>
      <p:sp>
        <p:nvSpPr>
          <p:cNvPr id="54" name="Google Shape;54;p8"/>
          <p:cNvSpPr txBox="1"/>
          <p:nvPr>
            <p:ph idx="4" type="body"/>
          </p:nvPr>
        </p:nvSpPr>
        <p:spPr>
          <a:xfrm>
            <a:off x="4296802" y="3303727"/>
            <a:ext cx="1549200" cy="1071900"/>
          </a:xfrm>
          <a:prstGeom prst="rect">
            <a:avLst/>
          </a:prstGeom>
        </p:spPr>
        <p:txBody>
          <a:bodyPr anchorCtr="0" anchor="t" bIns="0" lIns="0" spcFirstLastPara="1" rIns="0" wrap="square" tIns="0">
            <a:normAutofit/>
          </a:bodyPr>
          <a:lstStyle>
            <a:lvl1pPr indent="-298450" lvl="0" marL="457200">
              <a:lnSpc>
                <a:spcPct val="135000"/>
              </a:lnSpc>
              <a:spcBef>
                <a:spcPts val="0"/>
              </a:spcBef>
              <a:spcAft>
                <a:spcPts val="0"/>
              </a:spcAft>
              <a:buSzPts val="1100"/>
              <a:buChar char="●"/>
              <a:defRPr sz="1100"/>
            </a:lvl1pPr>
            <a:lvl2pPr indent="-298450" lvl="1" marL="914400">
              <a:lnSpc>
                <a:spcPct val="135000"/>
              </a:lnSpc>
              <a:spcBef>
                <a:spcPts val="0"/>
              </a:spcBef>
              <a:spcAft>
                <a:spcPts val="0"/>
              </a:spcAft>
              <a:buSzPts val="1100"/>
              <a:buChar char="○"/>
              <a:defRPr sz="1100"/>
            </a:lvl2pPr>
            <a:lvl3pPr indent="-298450" lvl="2" marL="1371600">
              <a:lnSpc>
                <a:spcPct val="135000"/>
              </a:lnSpc>
              <a:spcBef>
                <a:spcPts val="0"/>
              </a:spcBef>
              <a:spcAft>
                <a:spcPts val="0"/>
              </a:spcAft>
              <a:buSzPts val="1100"/>
              <a:buChar char="■"/>
              <a:defRPr sz="1100"/>
            </a:lvl3pPr>
            <a:lvl4pPr indent="-298450" lvl="3" marL="1828800">
              <a:lnSpc>
                <a:spcPct val="135000"/>
              </a:lnSpc>
              <a:spcBef>
                <a:spcPts val="0"/>
              </a:spcBef>
              <a:spcAft>
                <a:spcPts val="0"/>
              </a:spcAft>
              <a:buSzPts val="1100"/>
              <a:buChar char="●"/>
              <a:defRPr sz="1100"/>
            </a:lvl4pPr>
            <a:lvl5pPr indent="-298450" lvl="4" marL="2286000">
              <a:lnSpc>
                <a:spcPct val="135000"/>
              </a:lnSpc>
              <a:spcBef>
                <a:spcPts val="0"/>
              </a:spcBef>
              <a:spcAft>
                <a:spcPts val="0"/>
              </a:spcAft>
              <a:buSzPts val="1100"/>
              <a:buChar char="○"/>
              <a:defRPr sz="1100"/>
            </a:lvl5pPr>
            <a:lvl6pPr indent="-298450" lvl="5" marL="2743200">
              <a:lnSpc>
                <a:spcPct val="135000"/>
              </a:lnSpc>
              <a:spcBef>
                <a:spcPts val="0"/>
              </a:spcBef>
              <a:spcAft>
                <a:spcPts val="0"/>
              </a:spcAft>
              <a:buSzPts val="1100"/>
              <a:buChar char="■"/>
              <a:defRPr sz="1100"/>
            </a:lvl6pPr>
            <a:lvl7pPr indent="-298450" lvl="6" marL="3200400">
              <a:lnSpc>
                <a:spcPct val="135000"/>
              </a:lnSpc>
              <a:spcBef>
                <a:spcPts val="0"/>
              </a:spcBef>
              <a:spcAft>
                <a:spcPts val="0"/>
              </a:spcAft>
              <a:buSzPts val="1100"/>
              <a:buChar char="●"/>
              <a:defRPr sz="1100"/>
            </a:lvl7pPr>
            <a:lvl8pPr indent="-298450" lvl="7" marL="3657600">
              <a:lnSpc>
                <a:spcPct val="135000"/>
              </a:lnSpc>
              <a:spcBef>
                <a:spcPts val="0"/>
              </a:spcBef>
              <a:spcAft>
                <a:spcPts val="0"/>
              </a:spcAft>
              <a:buSzPts val="1100"/>
              <a:buChar char="○"/>
              <a:defRPr sz="1100"/>
            </a:lvl8pPr>
            <a:lvl9pPr indent="-298450" lvl="8" marL="4114800">
              <a:lnSpc>
                <a:spcPct val="135000"/>
              </a:lnSpc>
              <a:spcBef>
                <a:spcPts val="0"/>
              </a:spcBef>
              <a:spcAft>
                <a:spcPts val="0"/>
              </a:spcAft>
              <a:buSzPts val="1100"/>
              <a:buChar char="■"/>
              <a:defRPr sz="1100"/>
            </a:lvl9pPr>
          </a:lstStyle>
          <a:p/>
        </p:txBody>
      </p:sp>
      <p:sp>
        <p:nvSpPr>
          <p:cNvPr id="55" name="Google Shape;55;p8"/>
          <p:cNvSpPr/>
          <p:nvPr/>
        </p:nvSpPr>
        <p:spPr>
          <a:xfrm>
            <a:off x="4326200" y="2737200"/>
            <a:ext cx="1261650" cy="214450"/>
          </a:xfrm>
          <a:custGeom>
            <a:rect b="b" l="l" r="r" t="t"/>
            <a:pathLst>
              <a:path extrusionOk="0" h="8578" w="50466">
                <a:moveTo>
                  <a:pt x="1258" y="0"/>
                </a:moveTo>
                <a:lnTo>
                  <a:pt x="47513" y="2"/>
                </a:lnTo>
                <a:lnTo>
                  <a:pt x="50466" y="4098"/>
                </a:lnTo>
                <a:lnTo>
                  <a:pt x="46132" y="8551"/>
                </a:lnTo>
                <a:lnTo>
                  <a:pt x="0" y="8578"/>
                </a:lnTo>
                <a:lnTo>
                  <a:pt x="4025" y="4020"/>
                </a:lnTo>
                <a:close/>
              </a:path>
            </a:pathLst>
          </a:custGeom>
          <a:solidFill>
            <a:schemeClr val="lt1"/>
          </a:solidFill>
          <a:ln cap="flat" cmpd="sng" w="9525">
            <a:solidFill>
              <a:schemeClr val="accent4"/>
            </a:solidFill>
            <a:prstDash val="solid"/>
            <a:round/>
            <a:headEnd len="med" w="med" type="none"/>
            <a:tailEnd len="med" w="med" type="none"/>
          </a:ln>
        </p:spPr>
      </p:sp>
      <p:sp>
        <p:nvSpPr>
          <p:cNvPr id="56" name="Google Shape;56;p8"/>
          <p:cNvSpPr txBox="1"/>
          <p:nvPr>
            <p:ph idx="5" type="body"/>
          </p:nvPr>
        </p:nvSpPr>
        <p:spPr>
          <a:xfrm>
            <a:off x="5615814" y="1386950"/>
            <a:ext cx="1549200" cy="1071900"/>
          </a:xfrm>
          <a:prstGeom prst="rect">
            <a:avLst/>
          </a:prstGeom>
        </p:spPr>
        <p:txBody>
          <a:bodyPr anchorCtr="0" anchor="t" bIns="0" lIns="0" spcFirstLastPara="1" rIns="0" wrap="square" tIns="0">
            <a:normAutofit/>
          </a:bodyPr>
          <a:lstStyle>
            <a:lvl1pPr indent="-298450" lvl="0" marL="457200">
              <a:lnSpc>
                <a:spcPct val="135000"/>
              </a:lnSpc>
              <a:spcBef>
                <a:spcPts val="0"/>
              </a:spcBef>
              <a:spcAft>
                <a:spcPts val="0"/>
              </a:spcAft>
              <a:buSzPts val="1100"/>
              <a:buChar char="●"/>
              <a:defRPr sz="1100"/>
            </a:lvl1pPr>
            <a:lvl2pPr indent="-298450" lvl="1" marL="914400">
              <a:lnSpc>
                <a:spcPct val="135000"/>
              </a:lnSpc>
              <a:spcBef>
                <a:spcPts val="0"/>
              </a:spcBef>
              <a:spcAft>
                <a:spcPts val="0"/>
              </a:spcAft>
              <a:buSzPts val="1100"/>
              <a:buChar char="○"/>
              <a:defRPr sz="1100"/>
            </a:lvl2pPr>
            <a:lvl3pPr indent="-298450" lvl="2" marL="1371600">
              <a:lnSpc>
                <a:spcPct val="135000"/>
              </a:lnSpc>
              <a:spcBef>
                <a:spcPts val="0"/>
              </a:spcBef>
              <a:spcAft>
                <a:spcPts val="0"/>
              </a:spcAft>
              <a:buSzPts val="1100"/>
              <a:buChar char="■"/>
              <a:defRPr sz="1100"/>
            </a:lvl3pPr>
            <a:lvl4pPr indent="-298450" lvl="3" marL="1828800">
              <a:lnSpc>
                <a:spcPct val="135000"/>
              </a:lnSpc>
              <a:spcBef>
                <a:spcPts val="0"/>
              </a:spcBef>
              <a:spcAft>
                <a:spcPts val="0"/>
              </a:spcAft>
              <a:buSzPts val="1100"/>
              <a:buChar char="●"/>
              <a:defRPr sz="1100"/>
            </a:lvl4pPr>
            <a:lvl5pPr indent="-298450" lvl="4" marL="2286000">
              <a:lnSpc>
                <a:spcPct val="135000"/>
              </a:lnSpc>
              <a:spcBef>
                <a:spcPts val="0"/>
              </a:spcBef>
              <a:spcAft>
                <a:spcPts val="0"/>
              </a:spcAft>
              <a:buSzPts val="1100"/>
              <a:buChar char="○"/>
              <a:defRPr sz="1100"/>
            </a:lvl5pPr>
            <a:lvl6pPr indent="-298450" lvl="5" marL="2743200">
              <a:lnSpc>
                <a:spcPct val="135000"/>
              </a:lnSpc>
              <a:spcBef>
                <a:spcPts val="0"/>
              </a:spcBef>
              <a:spcAft>
                <a:spcPts val="0"/>
              </a:spcAft>
              <a:buSzPts val="1100"/>
              <a:buChar char="■"/>
              <a:defRPr sz="1100"/>
            </a:lvl6pPr>
            <a:lvl7pPr indent="-298450" lvl="6" marL="3200400">
              <a:lnSpc>
                <a:spcPct val="135000"/>
              </a:lnSpc>
              <a:spcBef>
                <a:spcPts val="0"/>
              </a:spcBef>
              <a:spcAft>
                <a:spcPts val="0"/>
              </a:spcAft>
              <a:buSzPts val="1100"/>
              <a:buChar char="●"/>
              <a:defRPr sz="1100"/>
            </a:lvl7pPr>
            <a:lvl8pPr indent="-298450" lvl="7" marL="3657600">
              <a:lnSpc>
                <a:spcPct val="135000"/>
              </a:lnSpc>
              <a:spcBef>
                <a:spcPts val="0"/>
              </a:spcBef>
              <a:spcAft>
                <a:spcPts val="0"/>
              </a:spcAft>
              <a:buSzPts val="1100"/>
              <a:buChar char="○"/>
              <a:defRPr sz="1100"/>
            </a:lvl8pPr>
            <a:lvl9pPr indent="-298450" lvl="8" marL="4114800">
              <a:lnSpc>
                <a:spcPct val="135000"/>
              </a:lnSpc>
              <a:spcBef>
                <a:spcPts val="0"/>
              </a:spcBef>
              <a:spcAft>
                <a:spcPts val="0"/>
              </a:spcAft>
              <a:buSzPts val="1100"/>
              <a:buChar char="■"/>
              <a:defRPr sz="1100"/>
            </a:lvl9pPr>
          </a:lstStyle>
          <a:p/>
        </p:txBody>
      </p:sp>
      <p:sp>
        <p:nvSpPr>
          <p:cNvPr id="57" name="Google Shape;57;p8"/>
          <p:cNvSpPr/>
          <p:nvPr/>
        </p:nvSpPr>
        <p:spPr>
          <a:xfrm>
            <a:off x="5598175" y="2737200"/>
            <a:ext cx="1261650" cy="214450"/>
          </a:xfrm>
          <a:custGeom>
            <a:rect b="b" l="l" r="r" t="t"/>
            <a:pathLst>
              <a:path extrusionOk="0" h="8578" w="50466">
                <a:moveTo>
                  <a:pt x="1258" y="0"/>
                </a:moveTo>
                <a:lnTo>
                  <a:pt x="47513" y="2"/>
                </a:lnTo>
                <a:lnTo>
                  <a:pt x="50466" y="4098"/>
                </a:lnTo>
                <a:lnTo>
                  <a:pt x="46132" y="8551"/>
                </a:lnTo>
                <a:lnTo>
                  <a:pt x="0" y="8578"/>
                </a:lnTo>
                <a:lnTo>
                  <a:pt x="4025" y="4020"/>
                </a:lnTo>
                <a:close/>
              </a:path>
            </a:pathLst>
          </a:custGeom>
          <a:solidFill>
            <a:schemeClr val="lt1"/>
          </a:solidFill>
          <a:ln cap="flat" cmpd="sng" w="9525">
            <a:solidFill>
              <a:schemeClr val="accent4"/>
            </a:solidFill>
            <a:prstDash val="solid"/>
            <a:round/>
            <a:headEnd len="med" w="med" type="none"/>
            <a:tailEnd len="med" w="med" type="none"/>
          </a:ln>
        </p:spPr>
      </p:sp>
      <p:cxnSp>
        <p:nvCxnSpPr>
          <p:cNvPr id="58" name="Google Shape;58;p8"/>
          <p:cNvCxnSpPr/>
          <p:nvPr/>
        </p:nvCxnSpPr>
        <p:spPr>
          <a:xfrm rot="10800000">
            <a:off x="5630036" y="2510119"/>
            <a:ext cx="0" cy="228000"/>
          </a:xfrm>
          <a:prstGeom prst="straightConnector1">
            <a:avLst/>
          </a:prstGeom>
          <a:noFill/>
          <a:ln cap="flat" cmpd="sng" w="9525">
            <a:solidFill>
              <a:schemeClr val="accent4"/>
            </a:solidFill>
            <a:prstDash val="solid"/>
            <a:round/>
            <a:headEnd len="med" w="med" type="none"/>
            <a:tailEnd len="med" w="med" type="none"/>
          </a:ln>
        </p:spPr>
      </p:cxnSp>
      <p:cxnSp>
        <p:nvCxnSpPr>
          <p:cNvPr id="59" name="Google Shape;59;p8"/>
          <p:cNvCxnSpPr/>
          <p:nvPr/>
        </p:nvCxnSpPr>
        <p:spPr>
          <a:xfrm rot="10800000">
            <a:off x="6852138" y="2951644"/>
            <a:ext cx="0" cy="228000"/>
          </a:xfrm>
          <a:prstGeom prst="straightConnector1">
            <a:avLst/>
          </a:prstGeom>
          <a:noFill/>
          <a:ln cap="flat" cmpd="sng" w="9525">
            <a:solidFill>
              <a:schemeClr val="accent4"/>
            </a:solidFill>
            <a:prstDash val="solid"/>
            <a:round/>
            <a:headEnd len="med" w="med" type="none"/>
            <a:tailEnd len="med" w="med" type="none"/>
          </a:ln>
        </p:spPr>
      </p:cxnSp>
      <p:sp>
        <p:nvSpPr>
          <p:cNvPr id="60" name="Google Shape;60;p8"/>
          <p:cNvSpPr txBox="1"/>
          <p:nvPr>
            <p:ph idx="6" type="body"/>
          </p:nvPr>
        </p:nvSpPr>
        <p:spPr>
          <a:xfrm>
            <a:off x="6822727" y="3303727"/>
            <a:ext cx="1549200" cy="1071900"/>
          </a:xfrm>
          <a:prstGeom prst="rect">
            <a:avLst/>
          </a:prstGeom>
        </p:spPr>
        <p:txBody>
          <a:bodyPr anchorCtr="0" anchor="t" bIns="0" lIns="0" spcFirstLastPara="1" rIns="0" wrap="square" tIns="0">
            <a:normAutofit/>
          </a:bodyPr>
          <a:lstStyle>
            <a:lvl1pPr indent="-298450" lvl="0" marL="457200">
              <a:lnSpc>
                <a:spcPct val="135000"/>
              </a:lnSpc>
              <a:spcBef>
                <a:spcPts val="0"/>
              </a:spcBef>
              <a:spcAft>
                <a:spcPts val="0"/>
              </a:spcAft>
              <a:buSzPts val="1100"/>
              <a:buChar char="●"/>
              <a:defRPr sz="1100"/>
            </a:lvl1pPr>
            <a:lvl2pPr indent="-298450" lvl="1" marL="914400">
              <a:lnSpc>
                <a:spcPct val="135000"/>
              </a:lnSpc>
              <a:spcBef>
                <a:spcPts val="0"/>
              </a:spcBef>
              <a:spcAft>
                <a:spcPts val="0"/>
              </a:spcAft>
              <a:buSzPts val="1100"/>
              <a:buChar char="○"/>
              <a:defRPr sz="1100"/>
            </a:lvl2pPr>
            <a:lvl3pPr indent="-298450" lvl="2" marL="1371600">
              <a:lnSpc>
                <a:spcPct val="135000"/>
              </a:lnSpc>
              <a:spcBef>
                <a:spcPts val="0"/>
              </a:spcBef>
              <a:spcAft>
                <a:spcPts val="0"/>
              </a:spcAft>
              <a:buSzPts val="1100"/>
              <a:buChar char="■"/>
              <a:defRPr sz="1100"/>
            </a:lvl3pPr>
            <a:lvl4pPr indent="-298450" lvl="3" marL="1828800">
              <a:lnSpc>
                <a:spcPct val="135000"/>
              </a:lnSpc>
              <a:spcBef>
                <a:spcPts val="0"/>
              </a:spcBef>
              <a:spcAft>
                <a:spcPts val="0"/>
              </a:spcAft>
              <a:buSzPts val="1100"/>
              <a:buChar char="●"/>
              <a:defRPr sz="1100"/>
            </a:lvl4pPr>
            <a:lvl5pPr indent="-298450" lvl="4" marL="2286000">
              <a:lnSpc>
                <a:spcPct val="135000"/>
              </a:lnSpc>
              <a:spcBef>
                <a:spcPts val="0"/>
              </a:spcBef>
              <a:spcAft>
                <a:spcPts val="0"/>
              </a:spcAft>
              <a:buSzPts val="1100"/>
              <a:buChar char="○"/>
              <a:defRPr sz="1100"/>
            </a:lvl5pPr>
            <a:lvl6pPr indent="-298450" lvl="5" marL="2743200">
              <a:lnSpc>
                <a:spcPct val="135000"/>
              </a:lnSpc>
              <a:spcBef>
                <a:spcPts val="0"/>
              </a:spcBef>
              <a:spcAft>
                <a:spcPts val="0"/>
              </a:spcAft>
              <a:buSzPts val="1100"/>
              <a:buChar char="■"/>
              <a:defRPr sz="1100"/>
            </a:lvl6pPr>
            <a:lvl7pPr indent="-298450" lvl="6" marL="3200400">
              <a:lnSpc>
                <a:spcPct val="135000"/>
              </a:lnSpc>
              <a:spcBef>
                <a:spcPts val="0"/>
              </a:spcBef>
              <a:spcAft>
                <a:spcPts val="0"/>
              </a:spcAft>
              <a:buSzPts val="1100"/>
              <a:buChar char="●"/>
              <a:defRPr sz="1100"/>
            </a:lvl7pPr>
            <a:lvl8pPr indent="-298450" lvl="7" marL="3657600">
              <a:lnSpc>
                <a:spcPct val="135000"/>
              </a:lnSpc>
              <a:spcBef>
                <a:spcPts val="0"/>
              </a:spcBef>
              <a:spcAft>
                <a:spcPts val="0"/>
              </a:spcAft>
              <a:buSzPts val="1100"/>
              <a:buChar char="○"/>
              <a:defRPr sz="1100"/>
            </a:lvl8pPr>
            <a:lvl9pPr indent="-298450" lvl="8" marL="4114800">
              <a:lnSpc>
                <a:spcPct val="135000"/>
              </a:lnSpc>
              <a:spcBef>
                <a:spcPts val="0"/>
              </a:spcBef>
              <a:spcAft>
                <a:spcPts val="0"/>
              </a:spcAft>
              <a:buSzPts val="1100"/>
              <a:buChar char="■"/>
              <a:defRPr sz="1100"/>
            </a:lvl9pPr>
          </a:lstStyle>
          <a:p/>
        </p:txBody>
      </p:sp>
      <p:sp>
        <p:nvSpPr>
          <p:cNvPr id="61" name="Google Shape;61;p8"/>
          <p:cNvSpPr/>
          <p:nvPr/>
        </p:nvSpPr>
        <p:spPr>
          <a:xfrm>
            <a:off x="6852125" y="2737200"/>
            <a:ext cx="1261650" cy="214450"/>
          </a:xfrm>
          <a:custGeom>
            <a:rect b="b" l="l" r="r" t="t"/>
            <a:pathLst>
              <a:path extrusionOk="0" h="8578" w="50466">
                <a:moveTo>
                  <a:pt x="1258" y="0"/>
                </a:moveTo>
                <a:lnTo>
                  <a:pt x="47513" y="2"/>
                </a:lnTo>
                <a:lnTo>
                  <a:pt x="50466" y="4098"/>
                </a:lnTo>
                <a:lnTo>
                  <a:pt x="46132" y="8551"/>
                </a:lnTo>
                <a:lnTo>
                  <a:pt x="0" y="8578"/>
                </a:lnTo>
                <a:lnTo>
                  <a:pt x="4025" y="4020"/>
                </a:lnTo>
                <a:close/>
              </a:path>
            </a:pathLst>
          </a:custGeom>
          <a:solidFill>
            <a:schemeClr val="lt1"/>
          </a:solidFill>
          <a:ln cap="flat" cmpd="sng" w="9525">
            <a:solidFill>
              <a:schemeClr val="accent4"/>
            </a:solidFill>
            <a:prstDash val="solid"/>
            <a:round/>
            <a:headEnd len="med" w="med" type="none"/>
            <a:tailEnd len="med" w="med" type="none"/>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with photo">
  <p:cSld name="TITLE_AND_TWO_COLUMNS_1_1">
    <p:spTree>
      <p:nvGrpSpPr>
        <p:cNvPr id="62" name="Shape 62"/>
        <p:cNvGrpSpPr/>
        <p:nvPr/>
      </p:nvGrpSpPr>
      <p:grpSpPr>
        <a:xfrm>
          <a:off x="0" y="0"/>
          <a:ext cx="0" cy="0"/>
          <a:chOff x="0" y="0"/>
          <a:chExt cx="0" cy="0"/>
        </a:xfrm>
      </p:grpSpPr>
      <p:sp>
        <p:nvSpPr>
          <p:cNvPr id="63" name="Google Shape;63;p9"/>
          <p:cNvSpPr txBox="1"/>
          <p:nvPr>
            <p:ph type="title"/>
          </p:nvPr>
        </p:nvSpPr>
        <p:spPr>
          <a:xfrm>
            <a:off x="576400" y="267559"/>
            <a:ext cx="8001000" cy="707400"/>
          </a:xfrm>
          <a:prstGeom prst="rect">
            <a:avLst/>
          </a:prstGeom>
        </p:spPr>
        <p:txBody>
          <a:bodyPr anchorCtr="0" anchor="t" bIns="0" lIns="0" spcFirstLastPara="1" rIns="0" wrap="square" tIns="0">
            <a:noAutofit/>
          </a:bodyPr>
          <a:lstStyle>
            <a:lvl1pPr lvl="0" rtl="0">
              <a:spcBef>
                <a:spcPts val="0"/>
              </a:spcBef>
              <a:spcAft>
                <a:spcPts val="0"/>
              </a:spcAft>
              <a:buSzPts val="45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4" name="Google Shape;64;p9"/>
          <p:cNvSpPr txBox="1"/>
          <p:nvPr>
            <p:ph idx="12" type="sldNum"/>
          </p:nvPr>
        </p:nvSpPr>
        <p:spPr>
          <a:xfrm>
            <a:off x="8472458" y="4728392"/>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65" name="Google Shape;65;p9"/>
          <p:cNvSpPr/>
          <p:nvPr>
            <p:ph idx="2" type="pic"/>
          </p:nvPr>
        </p:nvSpPr>
        <p:spPr>
          <a:xfrm>
            <a:off x="4612100" y="1190125"/>
            <a:ext cx="3903600" cy="3019800"/>
          </a:xfrm>
          <a:prstGeom prst="rect">
            <a:avLst/>
          </a:prstGeom>
          <a:noFill/>
          <a:ln>
            <a:noFill/>
          </a:ln>
        </p:spPr>
      </p:sp>
      <p:sp>
        <p:nvSpPr>
          <p:cNvPr id="66" name="Google Shape;66;p9"/>
          <p:cNvSpPr txBox="1"/>
          <p:nvPr>
            <p:ph idx="1" type="body"/>
          </p:nvPr>
        </p:nvSpPr>
        <p:spPr>
          <a:xfrm>
            <a:off x="576400" y="1142450"/>
            <a:ext cx="3657600" cy="2971800"/>
          </a:xfrm>
          <a:prstGeom prst="rect">
            <a:avLst/>
          </a:prstGeom>
        </p:spPr>
        <p:txBody>
          <a:bodyPr anchorCtr="0" anchor="t" bIns="0" lIns="0" spcFirstLastPara="1" rIns="0" wrap="square" tIns="0">
            <a:normAutofit/>
          </a:bodyPr>
          <a:lstStyle>
            <a:lvl1pPr indent="-355600" lvl="0" marL="457200" rtl="0">
              <a:lnSpc>
                <a:spcPct val="135000"/>
              </a:lnSpc>
              <a:spcBef>
                <a:spcPts val="0"/>
              </a:spcBef>
              <a:spcAft>
                <a:spcPts val="0"/>
              </a:spcAft>
              <a:buSzPts val="2000"/>
              <a:buChar char="●"/>
              <a:defRPr/>
            </a:lvl1pPr>
            <a:lvl2pPr indent="-355600" lvl="1" marL="914400" rtl="0">
              <a:lnSpc>
                <a:spcPct val="135000"/>
              </a:lnSpc>
              <a:spcBef>
                <a:spcPts val="0"/>
              </a:spcBef>
              <a:spcAft>
                <a:spcPts val="0"/>
              </a:spcAft>
              <a:buSzPts val="2000"/>
              <a:buChar char="○"/>
              <a:defRPr sz="2000"/>
            </a:lvl2pPr>
            <a:lvl3pPr indent="-355600" lvl="2" marL="1371600" rtl="0">
              <a:lnSpc>
                <a:spcPct val="135000"/>
              </a:lnSpc>
              <a:spcBef>
                <a:spcPts val="0"/>
              </a:spcBef>
              <a:spcAft>
                <a:spcPts val="0"/>
              </a:spcAft>
              <a:buSzPts val="2000"/>
              <a:buChar char="■"/>
              <a:defRPr sz="2000"/>
            </a:lvl3pPr>
            <a:lvl4pPr indent="-355600" lvl="3" marL="1828800" rtl="0">
              <a:lnSpc>
                <a:spcPct val="135000"/>
              </a:lnSpc>
              <a:spcBef>
                <a:spcPts val="0"/>
              </a:spcBef>
              <a:spcAft>
                <a:spcPts val="0"/>
              </a:spcAft>
              <a:buSzPts val="2000"/>
              <a:buChar char="●"/>
              <a:defRPr sz="2000"/>
            </a:lvl4pPr>
            <a:lvl5pPr indent="-355600" lvl="4" marL="2286000" rtl="0">
              <a:lnSpc>
                <a:spcPct val="135000"/>
              </a:lnSpc>
              <a:spcBef>
                <a:spcPts val="0"/>
              </a:spcBef>
              <a:spcAft>
                <a:spcPts val="0"/>
              </a:spcAft>
              <a:buSzPts val="2000"/>
              <a:buChar char="○"/>
              <a:defRPr sz="2000"/>
            </a:lvl5pPr>
            <a:lvl6pPr indent="-355600" lvl="5" marL="2743200" rtl="0">
              <a:lnSpc>
                <a:spcPct val="135000"/>
              </a:lnSpc>
              <a:spcBef>
                <a:spcPts val="0"/>
              </a:spcBef>
              <a:spcAft>
                <a:spcPts val="0"/>
              </a:spcAft>
              <a:buSzPts val="2000"/>
              <a:buChar char="■"/>
              <a:defRPr sz="2000"/>
            </a:lvl6pPr>
            <a:lvl7pPr indent="-355600" lvl="6" marL="3200400" rtl="0">
              <a:lnSpc>
                <a:spcPct val="135000"/>
              </a:lnSpc>
              <a:spcBef>
                <a:spcPts val="0"/>
              </a:spcBef>
              <a:spcAft>
                <a:spcPts val="0"/>
              </a:spcAft>
              <a:buSzPts val="2000"/>
              <a:buChar char="●"/>
              <a:defRPr sz="2000"/>
            </a:lvl7pPr>
            <a:lvl8pPr indent="-355600" lvl="7" marL="3657600" rtl="0">
              <a:lnSpc>
                <a:spcPct val="135000"/>
              </a:lnSpc>
              <a:spcBef>
                <a:spcPts val="0"/>
              </a:spcBef>
              <a:spcAft>
                <a:spcPts val="0"/>
              </a:spcAft>
              <a:buSzPts val="2000"/>
              <a:buChar char="○"/>
              <a:defRPr sz="2000"/>
            </a:lvl8pPr>
            <a:lvl9pPr indent="-355600" lvl="8" marL="4114800" rtl="0">
              <a:lnSpc>
                <a:spcPct val="135000"/>
              </a:lnSpc>
              <a:spcBef>
                <a:spcPts val="0"/>
              </a:spcBef>
              <a:spcAft>
                <a:spcPts val="0"/>
              </a:spcAft>
              <a:buSzPts val="2000"/>
              <a:buChar char="■"/>
              <a:defRPr sz="20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with three photos" type="titleOnly">
  <p:cSld name="TITLE_ONLY">
    <p:spTree>
      <p:nvGrpSpPr>
        <p:cNvPr id="67" name="Shape 67"/>
        <p:cNvGrpSpPr/>
        <p:nvPr/>
      </p:nvGrpSpPr>
      <p:grpSpPr>
        <a:xfrm>
          <a:off x="0" y="0"/>
          <a:ext cx="0" cy="0"/>
          <a:chOff x="0" y="0"/>
          <a:chExt cx="0" cy="0"/>
        </a:xfrm>
      </p:grpSpPr>
      <p:sp>
        <p:nvSpPr>
          <p:cNvPr id="68" name="Google Shape;68;p10"/>
          <p:cNvSpPr txBox="1"/>
          <p:nvPr>
            <p:ph type="title"/>
          </p:nvPr>
        </p:nvSpPr>
        <p:spPr>
          <a:xfrm>
            <a:off x="576400" y="267559"/>
            <a:ext cx="8001000" cy="707400"/>
          </a:xfrm>
          <a:prstGeom prst="rect">
            <a:avLst/>
          </a:prstGeom>
        </p:spPr>
        <p:txBody>
          <a:bodyPr anchorCtr="0" anchor="t" bIns="0" lIns="0" spcFirstLastPara="1" rIns="0" wrap="square" tIns="0">
            <a:noAutofit/>
          </a:bodyPr>
          <a:lstStyle>
            <a:lvl1pPr lvl="0">
              <a:spcBef>
                <a:spcPts val="0"/>
              </a:spcBef>
              <a:spcAft>
                <a:spcPts val="0"/>
              </a:spcAft>
              <a:buSzPts val="45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69" name="Google Shape;69;p10"/>
          <p:cNvSpPr txBox="1"/>
          <p:nvPr>
            <p:ph idx="12" type="sldNum"/>
          </p:nvPr>
        </p:nvSpPr>
        <p:spPr>
          <a:xfrm>
            <a:off x="8472458" y="4728392"/>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70" name="Google Shape;70;p10"/>
          <p:cNvSpPr/>
          <p:nvPr>
            <p:ph idx="2" type="pic"/>
          </p:nvPr>
        </p:nvSpPr>
        <p:spPr>
          <a:xfrm>
            <a:off x="0" y="1190125"/>
            <a:ext cx="2796600" cy="3019800"/>
          </a:xfrm>
          <a:prstGeom prst="rect">
            <a:avLst/>
          </a:prstGeom>
          <a:noFill/>
          <a:ln>
            <a:noFill/>
          </a:ln>
        </p:spPr>
      </p:sp>
      <p:sp>
        <p:nvSpPr>
          <p:cNvPr id="71" name="Google Shape;71;p10"/>
          <p:cNvSpPr/>
          <p:nvPr>
            <p:ph idx="3" type="pic"/>
          </p:nvPr>
        </p:nvSpPr>
        <p:spPr>
          <a:xfrm>
            <a:off x="5719041" y="1190125"/>
            <a:ext cx="2796600" cy="3019800"/>
          </a:xfrm>
          <a:prstGeom prst="rect">
            <a:avLst/>
          </a:prstGeom>
          <a:noFill/>
          <a:ln>
            <a:noFill/>
          </a:ln>
        </p:spPr>
      </p:sp>
      <p:sp>
        <p:nvSpPr>
          <p:cNvPr id="72" name="Google Shape;72;p10"/>
          <p:cNvSpPr/>
          <p:nvPr>
            <p:ph idx="4" type="pic"/>
          </p:nvPr>
        </p:nvSpPr>
        <p:spPr>
          <a:xfrm>
            <a:off x="2864084" y="1190125"/>
            <a:ext cx="2796600" cy="3019800"/>
          </a:xfrm>
          <a:prstGeom prst="rect">
            <a:avLst/>
          </a:prstGeom>
          <a:noFill/>
          <a:ln>
            <a:noFill/>
          </a:ln>
        </p:spPr>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19.xml"/><Relationship Id="rId11" Type="http://schemas.openxmlformats.org/officeDocument/2006/relationships/slideLayout" Target="../slideLayouts/slideLayout10.xml"/><Relationship Id="rId22" Type="http://schemas.openxmlformats.org/officeDocument/2006/relationships/theme" Target="../theme/theme1.xml"/><Relationship Id="rId10" Type="http://schemas.openxmlformats.org/officeDocument/2006/relationships/slideLayout" Target="../slideLayouts/slideLayout9.xml"/><Relationship Id="rId21" Type="http://schemas.openxmlformats.org/officeDocument/2006/relationships/slideLayout" Target="../slideLayouts/slideLayout20.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32.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19" Type="http://schemas.openxmlformats.org/officeDocument/2006/relationships/slideLayout" Target="../slideLayouts/slideLayout18.xml"/><Relationship Id="rId6" Type="http://schemas.openxmlformats.org/officeDocument/2006/relationships/slideLayout" Target="../slideLayouts/slideLayout5.xml"/><Relationship Id="rId18" Type="http://schemas.openxmlformats.org/officeDocument/2006/relationships/slideLayout" Target="../slideLayouts/slideLayout17.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1"/>
          <p:cNvSpPr txBox="1"/>
          <p:nvPr>
            <p:ph type="title"/>
          </p:nvPr>
        </p:nvSpPr>
        <p:spPr>
          <a:xfrm>
            <a:off x="576400" y="267559"/>
            <a:ext cx="8001000" cy="7074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dk1"/>
              </a:buClr>
              <a:buSzPts val="4500"/>
              <a:buFont typeface="Source Sans Pro"/>
              <a:buNone/>
              <a:defRPr sz="4500">
                <a:solidFill>
                  <a:schemeClr val="dk1"/>
                </a:solidFill>
                <a:latin typeface="Source Sans Pro"/>
                <a:ea typeface="Source Sans Pro"/>
                <a:cs typeface="Source Sans Pro"/>
                <a:sym typeface="Source Sans Pro"/>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576400" y="1142449"/>
            <a:ext cx="8001000" cy="2971800"/>
          </a:xfrm>
          <a:prstGeom prst="rect">
            <a:avLst/>
          </a:prstGeom>
          <a:noFill/>
          <a:ln>
            <a:noFill/>
          </a:ln>
        </p:spPr>
        <p:txBody>
          <a:bodyPr anchorCtr="0" anchor="t" bIns="0" lIns="0" spcFirstLastPara="1" rIns="0" wrap="square" tIns="0">
            <a:normAutofit/>
          </a:bodyPr>
          <a:lstStyle>
            <a:lvl1pPr indent="-355600" lvl="0" marL="457200">
              <a:lnSpc>
                <a:spcPct val="135000"/>
              </a:lnSpc>
              <a:spcBef>
                <a:spcPts val="0"/>
              </a:spcBef>
              <a:spcAft>
                <a:spcPts val="0"/>
              </a:spcAft>
              <a:buClr>
                <a:schemeClr val="dk2"/>
              </a:buClr>
              <a:buSzPts val="2000"/>
              <a:buFont typeface="Source Sans Pro"/>
              <a:buChar char="●"/>
              <a:defRPr sz="2000">
                <a:solidFill>
                  <a:schemeClr val="dk2"/>
                </a:solidFill>
                <a:latin typeface="Source Sans Pro"/>
                <a:ea typeface="Source Sans Pro"/>
                <a:cs typeface="Source Sans Pro"/>
                <a:sym typeface="Source Sans Pro"/>
              </a:defRPr>
            </a:lvl1pPr>
            <a:lvl2pPr indent="-355600" lvl="1" marL="914400">
              <a:lnSpc>
                <a:spcPct val="135000"/>
              </a:lnSpc>
              <a:spcBef>
                <a:spcPts val="0"/>
              </a:spcBef>
              <a:spcAft>
                <a:spcPts val="0"/>
              </a:spcAft>
              <a:buClr>
                <a:schemeClr val="dk2"/>
              </a:buClr>
              <a:buSzPts val="2000"/>
              <a:buFont typeface="Source Sans Pro"/>
              <a:buChar char="○"/>
              <a:defRPr sz="2000">
                <a:solidFill>
                  <a:schemeClr val="dk2"/>
                </a:solidFill>
                <a:latin typeface="Source Sans Pro"/>
                <a:ea typeface="Source Sans Pro"/>
                <a:cs typeface="Source Sans Pro"/>
                <a:sym typeface="Source Sans Pro"/>
              </a:defRPr>
            </a:lvl2pPr>
            <a:lvl3pPr indent="-355600" lvl="2" marL="1371600">
              <a:lnSpc>
                <a:spcPct val="135000"/>
              </a:lnSpc>
              <a:spcBef>
                <a:spcPts val="0"/>
              </a:spcBef>
              <a:spcAft>
                <a:spcPts val="0"/>
              </a:spcAft>
              <a:buClr>
                <a:schemeClr val="dk2"/>
              </a:buClr>
              <a:buSzPts val="2000"/>
              <a:buFont typeface="Source Sans Pro"/>
              <a:buChar char="■"/>
              <a:defRPr sz="2000">
                <a:solidFill>
                  <a:schemeClr val="dk2"/>
                </a:solidFill>
                <a:latin typeface="Source Sans Pro"/>
                <a:ea typeface="Source Sans Pro"/>
                <a:cs typeface="Source Sans Pro"/>
                <a:sym typeface="Source Sans Pro"/>
              </a:defRPr>
            </a:lvl3pPr>
            <a:lvl4pPr indent="-355600" lvl="3" marL="1828800">
              <a:lnSpc>
                <a:spcPct val="135000"/>
              </a:lnSpc>
              <a:spcBef>
                <a:spcPts val="0"/>
              </a:spcBef>
              <a:spcAft>
                <a:spcPts val="0"/>
              </a:spcAft>
              <a:buClr>
                <a:schemeClr val="dk2"/>
              </a:buClr>
              <a:buSzPts val="2000"/>
              <a:buFont typeface="Source Sans Pro"/>
              <a:buChar char="●"/>
              <a:defRPr sz="2000">
                <a:solidFill>
                  <a:schemeClr val="dk2"/>
                </a:solidFill>
                <a:latin typeface="Source Sans Pro"/>
                <a:ea typeface="Source Sans Pro"/>
                <a:cs typeface="Source Sans Pro"/>
                <a:sym typeface="Source Sans Pro"/>
              </a:defRPr>
            </a:lvl4pPr>
            <a:lvl5pPr indent="-355600" lvl="4" marL="2286000">
              <a:lnSpc>
                <a:spcPct val="135000"/>
              </a:lnSpc>
              <a:spcBef>
                <a:spcPts val="0"/>
              </a:spcBef>
              <a:spcAft>
                <a:spcPts val="0"/>
              </a:spcAft>
              <a:buClr>
                <a:schemeClr val="dk2"/>
              </a:buClr>
              <a:buSzPts val="2000"/>
              <a:buFont typeface="Source Sans Pro"/>
              <a:buChar char="○"/>
              <a:defRPr sz="2000">
                <a:solidFill>
                  <a:schemeClr val="dk2"/>
                </a:solidFill>
                <a:latin typeface="Source Sans Pro"/>
                <a:ea typeface="Source Sans Pro"/>
                <a:cs typeface="Source Sans Pro"/>
                <a:sym typeface="Source Sans Pro"/>
              </a:defRPr>
            </a:lvl5pPr>
            <a:lvl6pPr indent="-355600" lvl="5" marL="2743200">
              <a:lnSpc>
                <a:spcPct val="135000"/>
              </a:lnSpc>
              <a:spcBef>
                <a:spcPts val="0"/>
              </a:spcBef>
              <a:spcAft>
                <a:spcPts val="0"/>
              </a:spcAft>
              <a:buClr>
                <a:schemeClr val="dk2"/>
              </a:buClr>
              <a:buSzPts val="2000"/>
              <a:buFont typeface="Source Sans Pro"/>
              <a:buChar char="■"/>
              <a:defRPr sz="2000">
                <a:solidFill>
                  <a:schemeClr val="dk2"/>
                </a:solidFill>
                <a:latin typeface="Source Sans Pro"/>
                <a:ea typeface="Source Sans Pro"/>
                <a:cs typeface="Source Sans Pro"/>
                <a:sym typeface="Source Sans Pro"/>
              </a:defRPr>
            </a:lvl6pPr>
            <a:lvl7pPr indent="-355600" lvl="6" marL="3200400">
              <a:lnSpc>
                <a:spcPct val="135000"/>
              </a:lnSpc>
              <a:spcBef>
                <a:spcPts val="0"/>
              </a:spcBef>
              <a:spcAft>
                <a:spcPts val="0"/>
              </a:spcAft>
              <a:buClr>
                <a:schemeClr val="dk2"/>
              </a:buClr>
              <a:buSzPts val="2000"/>
              <a:buFont typeface="Source Sans Pro"/>
              <a:buChar char="●"/>
              <a:defRPr sz="2000">
                <a:solidFill>
                  <a:schemeClr val="dk2"/>
                </a:solidFill>
                <a:latin typeface="Source Sans Pro"/>
                <a:ea typeface="Source Sans Pro"/>
                <a:cs typeface="Source Sans Pro"/>
                <a:sym typeface="Source Sans Pro"/>
              </a:defRPr>
            </a:lvl7pPr>
            <a:lvl8pPr indent="-355600" lvl="7" marL="3657600">
              <a:lnSpc>
                <a:spcPct val="135000"/>
              </a:lnSpc>
              <a:spcBef>
                <a:spcPts val="0"/>
              </a:spcBef>
              <a:spcAft>
                <a:spcPts val="0"/>
              </a:spcAft>
              <a:buClr>
                <a:schemeClr val="dk2"/>
              </a:buClr>
              <a:buSzPts val="2000"/>
              <a:buFont typeface="Source Sans Pro"/>
              <a:buChar char="○"/>
              <a:defRPr sz="2000">
                <a:solidFill>
                  <a:schemeClr val="dk2"/>
                </a:solidFill>
                <a:latin typeface="Source Sans Pro"/>
                <a:ea typeface="Source Sans Pro"/>
                <a:cs typeface="Source Sans Pro"/>
                <a:sym typeface="Source Sans Pro"/>
              </a:defRPr>
            </a:lvl8pPr>
            <a:lvl9pPr indent="-355600" lvl="8" marL="4114800">
              <a:lnSpc>
                <a:spcPct val="135000"/>
              </a:lnSpc>
              <a:spcBef>
                <a:spcPts val="0"/>
              </a:spcBef>
              <a:spcAft>
                <a:spcPts val="0"/>
              </a:spcAft>
              <a:buClr>
                <a:schemeClr val="dk2"/>
              </a:buClr>
              <a:buSzPts val="2000"/>
              <a:buFont typeface="Source Sans Pro"/>
              <a:buChar char="■"/>
              <a:defRPr sz="2000">
                <a:solidFill>
                  <a:schemeClr val="dk2"/>
                </a:solidFill>
                <a:latin typeface="Source Sans Pro"/>
                <a:ea typeface="Source Sans Pro"/>
                <a:cs typeface="Source Sans Pro"/>
                <a:sym typeface="Source Sans Pro"/>
              </a:defRPr>
            </a:lvl9pPr>
          </a:lstStyle>
          <a:p/>
        </p:txBody>
      </p:sp>
      <p:sp>
        <p:nvSpPr>
          <p:cNvPr id="8" name="Google Shape;8;p1"/>
          <p:cNvSpPr txBox="1"/>
          <p:nvPr>
            <p:ph idx="12" type="sldNum"/>
          </p:nvPr>
        </p:nvSpPr>
        <p:spPr>
          <a:xfrm>
            <a:off x="8472458" y="4728392"/>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1"/>
                </a:solidFill>
              </a:defRPr>
            </a:lvl1pPr>
            <a:lvl2pPr lvl="1" algn="r">
              <a:buNone/>
              <a:defRPr sz="1000">
                <a:solidFill>
                  <a:schemeClr val="lt1"/>
                </a:solidFill>
              </a:defRPr>
            </a:lvl2pPr>
            <a:lvl3pPr lvl="2" algn="r">
              <a:buNone/>
              <a:defRPr sz="1000">
                <a:solidFill>
                  <a:schemeClr val="lt1"/>
                </a:solidFill>
              </a:defRPr>
            </a:lvl3pPr>
            <a:lvl4pPr lvl="3" algn="r">
              <a:buNone/>
              <a:defRPr sz="1000">
                <a:solidFill>
                  <a:schemeClr val="lt1"/>
                </a:solidFill>
              </a:defRPr>
            </a:lvl4pPr>
            <a:lvl5pPr lvl="4" algn="r">
              <a:buNone/>
              <a:defRPr sz="1000">
                <a:solidFill>
                  <a:schemeClr val="lt1"/>
                </a:solidFill>
              </a:defRPr>
            </a:lvl5pPr>
            <a:lvl6pPr lvl="5" algn="r">
              <a:buNone/>
              <a:defRPr sz="1000">
                <a:solidFill>
                  <a:schemeClr val="lt1"/>
                </a:solidFill>
              </a:defRPr>
            </a:lvl6pPr>
            <a:lvl7pPr lvl="6" algn="r">
              <a:buNone/>
              <a:defRPr sz="1000">
                <a:solidFill>
                  <a:schemeClr val="lt1"/>
                </a:solidFill>
              </a:defRPr>
            </a:lvl7pPr>
            <a:lvl8pPr lvl="7" algn="r">
              <a:buNone/>
              <a:defRPr sz="1000">
                <a:solidFill>
                  <a:schemeClr val="lt1"/>
                </a:solidFill>
              </a:defRPr>
            </a:lvl8pPr>
            <a:lvl9pPr lvl="8" algn="r">
              <a:buNone/>
              <a:defRPr sz="1000">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 id="2147483666" r:id="rId20"/>
    <p:sldLayoutId id="2147483667" r:id="rId21"/>
  </p:sldLayoutIdLst>
  <mc:AlternateContent>
    <mc:Choice Requires="p14">
      <p:transition spd="slow" p14:dur="700">
        <p:push dir="r"/>
      </p:transition>
    </mc:Choice>
    <mc:Fallback>
      <p:transition spd="slow">
        <p:fade/>
      </p:transition>
    </mc:Fallback>
  </mc:AlternateConten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 Id="rId3" Type="http://schemas.openxmlformats.org/officeDocument/2006/relationships/image" Target="../media/image16.png"/><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 Id="rId3" Type="http://schemas.openxmlformats.org/officeDocument/2006/relationships/image" Target="../media/image2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 Id="rId3" Type="http://schemas.openxmlformats.org/officeDocument/2006/relationships/image" Target="../media/image2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 Id="rId3"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 Id="rId3" Type="http://schemas.openxmlformats.org/officeDocument/2006/relationships/image" Target="../media/image1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5.xml"/><Relationship Id="rId3" Type="http://schemas.openxmlformats.org/officeDocument/2006/relationships/image" Target="../media/image23.png"/><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 Id="rId3" Type="http://schemas.openxmlformats.org/officeDocument/2006/relationships/image" Target="../media/image25.png"/><Relationship Id="rId4" Type="http://schemas.openxmlformats.org/officeDocument/2006/relationships/image" Target="../media/image18.png"/><Relationship Id="rId5" Type="http://schemas.openxmlformats.org/officeDocument/2006/relationships/image" Target="../media/image21.png"/><Relationship Id="rId6" Type="http://schemas.openxmlformats.org/officeDocument/2006/relationships/image" Target="../media/image2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 Id="rId3" Type="http://schemas.openxmlformats.org/officeDocument/2006/relationships/image" Target="../media/image3.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 Id="rId3" Type="http://schemas.openxmlformats.org/officeDocument/2006/relationships/image" Target="../media/image1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 Id="rId3" Type="http://schemas.openxmlformats.org/officeDocument/2006/relationships/image" Target="../media/image14.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 Id="rId3" Type="http://schemas.openxmlformats.org/officeDocument/2006/relationships/image" Target="../media/image12.gif"/><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 Id="rId3" Type="http://schemas.openxmlformats.org/officeDocument/2006/relationships/image" Target="../media/image2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 Id="rId3" Type="http://schemas.openxmlformats.org/officeDocument/2006/relationships/image" Target="../media/image8.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 Id="rId3" Type="http://schemas.openxmlformats.org/officeDocument/2006/relationships/image" Target="../media/image2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 Id="rId3" Type="http://schemas.openxmlformats.org/officeDocument/2006/relationships/image" Target="../media/image5.png"/><Relationship Id="rId4" Type="http://schemas.openxmlformats.org/officeDocument/2006/relationships/image" Target="../media/image11.png"/><Relationship Id="rId5" Type="http://schemas.openxmlformats.org/officeDocument/2006/relationships/image" Target="../media/image9.png"/><Relationship Id="rId6"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22"/>
          <p:cNvSpPr txBox="1"/>
          <p:nvPr>
            <p:ph type="title"/>
          </p:nvPr>
        </p:nvSpPr>
        <p:spPr>
          <a:xfrm>
            <a:off x="809075" y="2129100"/>
            <a:ext cx="6888300" cy="8853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sz="3500">
                <a:solidFill>
                  <a:schemeClr val="dk2"/>
                </a:solidFill>
              </a:rPr>
              <a:t>A.C.E - AGENTIC CODING ENGINE</a:t>
            </a:r>
            <a:endParaRPr sz="3500">
              <a:solidFill>
                <a:schemeClr val="dk2"/>
              </a:solidFill>
            </a:endParaRPr>
          </a:p>
        </p:txBody>
      </p:sp>
      <p:sp>
        <p:nvSpPr>
          <p:cNvPr id="112" name="Google Shape;112;p22"/>
          <p:cNvSpPr txBox="1"/>
          <p:nvPr>
            <p:ph type="title"/>
          </p:nvPr>
        </p:nvSpPr>
        <p:spPr>
          <a:xfrm>
            <a:off x="755375" y="419925"/>
            <a:ext cx="6995700" cy="14169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sz="4350">
                <a:solidFill>
                  <a:schemeClr val="accent1"/>
                </a:solidFill>
              </a:rPr>
              <a:t>CMSC848N : E16  </a:t>
            </a:r>
            <a:endParaRPr sz="4350">
              <a:solidFill>
                <a:schemeClr val="accent1"/>
              </a:solidFill>
            </a:endParaRPr>
          </a:p>
          <a:p>
            <a:pPr indent="0" lvl="0" marL="0" rtl="0" algn="ctr">
              <a:spcBef>
                <a:spcPts val="0"/>
              </a:spcBef>
              <a:spcAft>
                <a:spcPts val="0"/>
              </a:spcAft>
              <a:buNone/>
            </a:pPr>
            <a:r>
              <a:rPr lang="en" sz="4350">
                <a:solidFill>
                  <a:schemeClr val="accent1"/>
                </a:solidFill>
              </a:rPr>
              <a:t>BUILD A CODING AGENT</a:t>
            </a:r>
            <a:endParaRPr sz="4350">
              <a:solidFill>
                <a:schemeClr val="accent1"/>
              </a:solidFill>
            </a:endParaRPr>
          </a:p>
        </p:txBody>
      </p:sp>
      <p:sp>
        <p:nvSpPr>
          <p:cNvPr id="113" name="Google Shape;113;p22"/>
          <p:cNvSpPr txBox="1"/>
          <p:nvPr>
            <p:ph type="title"/>
          </p:nvPr>
        </p:nvSpPr>
        <p:spPr>
          <a:xfrm>
            <a:off x="5708025" y="3257625"/>
            <a:ext cx="2227500" cy="1240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1700">
                <a:solidFill>
                  <a:schemeClr val="dk2"/>
                </a:solidFill>
              </a:rPr>
              <a:t>Team Members: </a:t>
            </a:r>
            <a:endParaRPr sz="1700">
              <a:solidFill>
                <a:schemeClr val="dk2"/>
              </a:solidFill>
            </a:endParaRPr>
          </a:p>
          <a:p>
            <a:pPr indent="0" lvl="0" marL="0" rtl="0" algn="l">
              <a:spcBef>
                <a:spcPts val="0"/>
              </a:spcBef>
              <a:spcAft>
                <a:spcPts val="0"/>
              </a:spcAft>
              <a:buNone/>
            </a:pPr>
            <a:r>
              <a:t/>
            </a:r>
            <a:endParaRPr sz="1000">
              <a:solidFill>
                <a:schemeClr val="dk2"/>
              </a:solidFill>
            </a:endParaRPr>
          </a:p>
          <a:p>
            <a:pPr indent="0" lvl="0" marL="0" rtl="0" algn="l">
              <a:spcBef>
                <a:spcPts val="0"/>
              </a:spcBef>
              <a:spcAft>
                <a:spcPts val="0"/>
              </a:spcAft>
              <a:buNone/>
            </a:pPr>
            <a:r>
              <a:rPr lang="en" sz="1700">
                <a:solidFill>
                  <a:schemeClr val="dk2"/>
                </a:solidFill>
              </a:rPr>
              <a:t>Hemanth Nandakumar</a:t>
            </a:r>
            <a:br>
              <a:rPr lang="en" sz="1700">
                <a:solidFill>
                  <a:schemeClr val="dk2"/>
                </a:solidFill>
              </a:rPr>
            </a:br>
            <a:r>
              <a:rPr lang="en" sz="1700">
                <a:solidFill>
                  <a:schemeClr val="dk2"/>
                </a:solidFill>
              </a:rPr>
              <a:t>Quan Nguyen</a:t>
            </a:r>
            <a:endParaRPr sz="1700">
              <a:solidFill>
                <a:schemeClr val="dk2"/>
              </a:solidFill>
            </a:endParaRPr>
          </a:p>
          <a:p>
            <a:pPr indent="0" lvl="0" marL="0" rtl="0" algn="l">
              <a:spcBef>
                <a:spcPts val="0"/>
              </a:spcBef>
              <a:spcAft>
                <a:spcPts val="0"/>
              </a:spcAft>
              <a:buNone/>
            </a:pPr>
            <a:r>
              <a:rPr lang="en" sz="1700">
                <a:solidFill>
                  <a:schemeClr val="dk2"/>
                </a:solidFill>
              </a:rPr>
              <a:t>Saketh Akella</a:t>
            </a:r>
            <a:endParaRPr sz="1700">
              <a:solidFill>
                <a:schemeClr val="dk2"/>
              </a:solidFill>
            </a:endParaRPr>
          </a:p>
        </p:txBody>
      </p:sp>
      <p:sp>
        <p:nvSpPr>
          <p:cNvPr id="114" name="Google Shape;114;p22"/>
          <p:cNvSpPr txBox="1"/>
          <p:nvPr>
            <p:ph idx="12" type="sldNum"/>
          </p:nvPr>
        </p:nvSpPr>
        <p:spPr>
          <a:xfrm>
            <a:off x="8472458" y="4728392"/>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31"/>
          <p:cNvSpPr txBox="1"/>
          <p:nvPr>
            <p:ph idx="12" type="sldNum"/>
          </p:nvPr>
        </p:nvSpPr>
        <p:spPr>
          <a:xfrm>
            <a:off x="8472458" y="4728392"/>
            <a:ext cx="548700" cy="393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90" name="Google Shape;190;p31"/>
          <p:cNvSpPr txBox="1"/>
          <p:nvPr/>
        </p:nvSpPr>
        <p:spPr>
          <a:xfrm>
            <a:off x="421150" y="179225"/>
            <a:ext cx="4569900" cy="439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3600">
                <a:solidFill>
                  <a:schemeClr val="dk1"/>
                </a:solidFill>
                <a:latin typeface="Source Sans Pro"/>
                <a:ea typeface="Source Sans Pro"/>
                <a:cs typeface="Source Sans Pro"/>
                <a:sym typeface="Source Sans Pro"/>
              </a:rPr>
              <a:t>Evaluation Results</a:t>
            </a:r>
            <a:endParaRPr sz="2000">
              <a:solidFill>
                <a:schemeClr val="dk2"/>
              </a:solidFill>
              <a:latin typeface="Source Sans Pro"/>
              <a:ea typeface="Source Sans Pro"/>
              <a:cs typeface="Source Sans Pro"/>
              <a:sym typeface="Source Sans Pro"/>
            </a:endParaRPr>
          </a:p>
        </p:txBody>
      </p:sp>
      <p:sp>
        <p:nvSpPr>
          <p:cNvPr id="191" name="Google Shape;191;p31"/>
          <p:cNvSpPr txBox="1"/>
          <p:nvPr/>
        </p:nvSpPr>
        <p:spPr>
          <a:xfrm>
            <a:off x="421150" y="3900700"/>
            <a:ext cx="7550400" cy="82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300">
                <a:solidFill>
                  <a:schemeClr val="dk2"/>
                </a:solidFill>
                <a:latin typeface="Source Sans Pro"/>
                <a:ea typeface="Source Sans Pro"/>
                <a:cs typeface="Source Sans Pro"/>
                <a:sym typeface="Source Sans Pro"/>
              </a:rPr>
              <a:t>Takeaway : </a:t>
            </a:r>
            <a:endParaRPr sz="1300">
              <a:solidFill>
                <a:schemeClr val="dk2"/>
              </a:solidFill>
              <a:latin typeface="Source Sans Pro"/>
              <a:ea typeface="Source Sans Pro"/>
              <a:cs typeface="Source Sans Pro"/>
              <a:sym typeface="Source Sans Pro"/>
            </a:endParaRPr>
          </a:p>
          <a:p>
            <a:pPr indent="0" lvl="0" marL="0" rtl="0" algn="l">
              <a:spcBef>
                <a:spcPts val="0"/>
              </a:spcBef>
              <a:spcAft>
                <a:spcPts val="0"/>
              </a:spcAft>
              <a:buNone/>
            </a:pPr>
            <a:r>
              <a:rPr lang="en" sz="1300">
                <a:solidFill>
                  <a:schemeClr val="dk2"/>
                </a:solidFill>
                <a:latin typeface="Source Sans Pro"/>
                <a:ea typeface="Source Sans Pro"/>
                <a:cs typeface="Source Sans Pro"/>
                <a:sym typeface="Source Sans Pro"/>
              </a:rPr>
              <a:t>Structured reasoning (TDD, REPL, repair cycles) narrows the gap between 7B open models and much larger proprietary models, agentic scaffolding boosts capability beyond raw model size.</a:t>
            </a:r>
            <a:endParaRPr sz="1300">
              <a:solidFill>
                <a:schemeClr val="dk2"/>
              </a:solidFill>
              <a:latin typeface="Source Sans Pro"/>
              <a:ea typeface="Source Sans Pro"/>
              <a:cs typeface="Source Sans Pro"/>
              <a:sym typeface="Source Sans Pro"/>
            </a:endParaRPr>
          </a:p>
        </p:txBody>
      </p:sp>
      <p:pic>
        <p:nvPicPr>
          <p:cNvPr id="192" name="Google Shape;192;p31"/>
          <p:cNvPicPr preferRelativeResize="0"/>
          <p:nvPr/>
        </p:nvPicPr>
        <p:blipFill>
          <a:blip r:embed="rId3">
            <a:alphaModFix/>
          </a:blip>
          <a:stretch>
            <a:fillRect/>
          </a:stretch>
        </p:blipFill>
        <p:spPr>
          <a:xfrm>
            <a:off x="6380275" y="698945"/>
            <a:ext cx="1151800" cy="1151800"/>
          </a:xfrm>
          <a:prstGeom prst="rect">
            <a:avLst/>
          </a:prstGeom>
          <a:noFill/>
          <a:ln>
            <a:noFill/>
          </a:ln>
        </p:spPr>
      </p:pic>
      <p:pic>
        <p:nvPicPr>
          <p:cNvPr id="193" name="Google Shape;193;p31"/>
          <p:cNvPicPr preferRelativeResize="0"/>
          <p:nvPr/>
        </p:nvPicPr>
        <p:blipFill>
          <a:blip r:embed="rId4">
            <a:alphaModFix/>
          </a:blip>
          <a:stretch>
            <a:fillRect/>
          </a:stretch>
        </p:blipFill>
        <p:spPr>
          <a:xfrm>
            <a:off x="421150" y="656475"/>
            <a:ext cx="5412043" cy="32442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32"/>
          <p:cNvSpPr txBox="1"/>
          <p:nvPr>
            <p:ph idx="12" type="sldNum"/>
          </p:nvPr>
        </p:nvSpPr>
        <p:spPr>
          <a:xfrm>
            <a:off x="8472458" y="4728392"/>
            <a:ext cx="548700" cy="393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99" name="Google Shape;199;p32"/>
          <p:cNvPicPr preferRelativeResize="0"/>
          <p:nvPr/>
        </p:nvPicPr>
        <p:blipFill>
          <a:blip r:embed="rId3">
            <a:alphaModFix/>
          </a:blip>
          <a:stretch>
            <a:fillRect/>
          </a:stretch>
        </p:blipFill>
        <p:spPr>
          <a:xfrm>
            <a:off x="242000" y="206175"/>
            <a:ext cx="7954898" cy="3620100"/>
          </a:xfrm>
          <a:prstGeom prst="rect">
            <a:avLst/>
          </a:prstGeom>
          <a:noFill/>
          <a:ln>
            <a:noFill/>
          </a:ln>
        </p:spPr>
      </p:pic>
      <p:sp>
        <p:nvSpPr>
          <p:cNvPr id="200" name="Google Shape;200;p32"/>
          <p:cNvSpPr txBox="1"/>
          <p:nvPr/>
        </p:nvSpPr>
        <p:spPr>
          <a:xfrm>
            <a:off x="290200" y="3970900"/>
            <a:ext cx="7589700" cy="60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latin typeface="Source Sans Pro"/>
                <a:ea typeface="Source Sans Pro"/>
                <a:cs typeface="Source Sans Pro"/>
                <a:sym typeface="Source Sans Pro"/>
              </a:rPr>
              <a:t>Our fine tuned agent seems to perform better than a model 5x the size. </a:t>
            </a:r>
            <a:br>
              <a:rPr lang="en" sz="1800">
                <a:solidFill>
                  <a:schemeClr val="dk2"/>
                </a:solidFill>
                <a:latin typeface="Source Sans Pro"/>
                <a:ea typeface="Source Sans Pro"/>
                <a:cs typeface="Source Sans Pro"/>
                <a:sym typeface="Source Sans Pro"/>
              </a:rPr>
            </a:br>
            <a:r>
              <a:rPr lang="en" sz="1800">
                <a:solidFill>
                  <a:schemeClr val="dk2"/>
                </a:solidFill>
                <a:latin typeface="Source Sans Pro"/>
                <a:ea typeface="Source Sans Pro"/>
                <a:cs typeface="Source Sans Pro"/>
                <a:sym typeface="Source Sans Pro"/>
              </a:rPr>
              <a:t>Smart fine tuning unlocks performance beyond scale.  </a:t>
            </a:r>
            <a:endParaRPr sz="1800">
              <a:solidFill>
                <a:schemeClr val="dk2"/>
              </a:solidFill>
              <a:latin typeface="Source Sans Pro"/>
              <a:ea typeface="Source Sans Pro"/>
              <a:cs typeface="Source Sans Pro"/>
              <a:sym typeface="Source Sans Pr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33"/>
          <p:cNvSpPr txBox="1"/>
          <p:nvPr>
            <p:ph idx="12" type="sldNum"/>
          </p:nvPr>
        </p:nvSpPr>
        <p:spPr>
          <a:xfrm>
            <a:off x="8472458" y="4728392"/>
            <a:ext cx="548700" cy="393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06" name="Google Shape;206;p33"/>
          <p:cNvSpPr txBox="1"/>
          <p:nvPr/>
        </p:nvSpPr>
        <p:spPr>
          <a:xfrm>
            <a:off x="62725" y="470400"/>
            <a:ext cx="3315600" cy="4202700"/>
          </a:xfrm>
          <a:prstGeom prst="rect">
            <a:avLst/>
          </a:prstGeom>
          <a:noFill/>
          <a:ln>
            <a:noFill/>
          </a:ln>
        </p:spPr>
        <p:txBody>
          <a:bodyPr anchorCtr="0" anchor="t" bIns="91425" lIns="91425" spcFirstLastPara="1" rIns="91425" wrap="square" tIns="91425">
            <a:noAutofit/>
          </a:bodyPr>
          <a:lstStyle/>
          <a:p>
            <a:pPr indent="-222250" lvl="0" marL="457200" rtl="0" algn="just">
              <a:spcBef>
                <a:spcPts val="0"/>
              </a:spcBef>
              <a:spcAft>
                <a:spcPts val="0"/>
              </a:spcAft>
              <a:buClr>
                <a:schemeClr val="dk2"/>
              </a:buClr>
              <a:buSzPts val="1700"/>
              <a:buFont typeface="Source Sans Pro"/>
              <a:buChar char="●"/>
            </a:pPr>
            <a:r>
              <a:rPr lang="en" sz="1700">
                <a:solidFill>
                  <a:schemeClr val="dk2"/>
                </a:solidFill>
                <a:latin typeface="Source Sans Pro"/>
                <a:ea typeface="Source Sans Pro"/>
                <a:cs typeface="Source Sans Pro"/>
                <a:sym typeface="Source Sans Pro"/>
              </a:rPr>
              <a:t>Structured agentic workflows boost all model sizes, not just small open-source models.</a:t>
            </a:r>
            <a:endParaRPr sz="1700">
              <a:solidFill>
                <a:schemeClr val="dk2"/>
              </a:solidFill>
              <a:latin typeface="Source Sans Pro"/>
              <a:ea typeface="Source Sans Pro"/>
              <a:cs typeface="Source Sans Pro"/>
              <a:sym typeface="Source Sans Pro"/>
            </a:endParaRPr>
          </a:p>
          <a:p>
            <a:pPr indent="-114300" lvl="0" marL="457200" rtl="0" algn="just">
              <a:spcBef>
                <a:spcPts val="0"/>
              </a:spcBef>
              <a:spcAft>
                <a:spcPts val="0"/>
              </a:spcAft>
              <a:buNone/>
            </a:pPr>
            <a:r>
              <a:t/>
            </a:r>
            <a:endParaRPr sz="1700">
              <a:solidFill>
                <a:schemeClr val="dk2"/>
              </a:solidFill>
              <a:latin typeface="Source Sans Pro"/>
              <a:ea typeface="Source Sans Pro"/>
              <a:cs typeface="Source Sans Pro"/>
              <a:sym typeface="Source Sans Pro"/>
            </a:endParaRPr>
          </a:p>
          <a:p>
            <a:pPr indent="-222250" lvl="0" marL="457200" rtl="0" algn="just">
              <a:spcBef>
                <a:spcPts val="0"/>
              </a:spcBef>
              <a:spcAft>
                <a:spcPts val="0"/>
              </a:spcAft>
              <a:buClr>
                <a:schemeClr val="dk2"/>
              </a:buClr>
              <a:buSzPts val="1700"/>
              <a:buFont typeface="Source Sans Pro"/>
              <a:buChar char="●"/>
            </a:pPr>
            <a:r>
              <a:rPr lang="en" sz="1700">
                <a:solidFill>
                  <a:schemeClr val="dk2"/>
                </a:solidFill>
                <a:latin typeface="Source Sans Pro"/>
                <a:ea typeface="Source Sans Pro"/>
                <a:cs typeface="Source Sans Pro"/>
                <a:sym typeface="Source Sans Pro"/>
              </a:rPr>
              <a:t>LLaMA-4-Maverick-17B improves from 69% → ~74% Pass@1 when wrapped in A.C.E.’s TDD + execution-feedback loop.</a:t>
            </a:r>
            <a:endParaRPr sz="1700">
              <a:solidFill>
                <a:schemeClr val="dk2"/>
              </a:solidFill>
              <a:latin typeface="Source Sans Pro"/>
              <a:ea typeface="Source Sans Pro"/>
              <a:cs typeface="Source Sans Pro"/>
              <a:sym typeface="Source Sans Pro"/>
            </a:endParaRPr>
          </a:p>
          <a:p>
            <a:pPr indent="-114300" lvl="0" marL="457200" rtl="0" algn="just">
              <a:spcBef>
                <a:spcPts val="0"/>
              </a:spcBef>
              <a:spcAft>
                <a:spcPts val="0"/>
              </a:spcAft>
              <a:buNone/>
            </a:pPr>
            <a:r>
              <a:t/>
            </a:r>
            <a:endParaRPr sz="1700">
              <a:solidFill>
                <a:schemeClr val="dk2"/>
              </a:solidFill>
              <a:latin typeface="Source Sans Pro"/>
              <a:ea typeface="Source Sans Pro"/>
              <a:cs typeface="Source Sans Pro"/>
              <a:sym typeface="Source Sans Pro"/>
            </a:endParaRPr>
          </a:p>
          <a:p>
            <a:pPr indent="-222250" lvl="0" marL="457200" rtl="0" algn="just">
              <a:spcBef>
                <a:spcPts val="0"/>
              </a:spcBef>
              <a:spcAft>
                <a:spcPts val="0"/>
              </a:spcAft>
              <a:buClr>
                <a:schemeClr val="dk2"/>
              </a:buClr>
              <a:buSzPts val="1700"/>
              <a:buFont typeface="Source Sans Pro"/>
              <a:buChar char="●"/>
            </a:pPr>
            <a:r>
              <a:rPr lang="en" sz="1700">
                <a:solidFill>
                  <a:schemeClr val="dk2"/>
                </a:solidFill>
                <a:latin typeface="Source Sans Pro"/>
                <a:ea typeface="Source Sans Pro"/>
                <a:cs typeface="Source Sans Pro"/>
                <a:sym typeface="Source Sans Pro"/>
              </a:rPr>
              <a:t>Agentic scaffolding acts as a force multiplier, enabling even frontier models to reason more reliably and correct their own errors.</a:t>
            </a:r>
            <a:endParaRPr sz="1700">
              <a:solidFill>
                <a:schemeClr val="dk2"/>
              </a:solidFill>
              <a:latin typeface="Source Sans Pro"/>
              <a:ea typeface="Source Sans Pro"/>
              <a:cs typeface="Source Sans Pro"/>
              <a:sym typeface="Source Sans Pro"/>
            </a:endParaRPr>
          </a:p>
        </p:txBody>
      </p:sp>
      <p:pic>
        <p:nvPicPr>
          <p:cNvPr id="207" name="Google Shape;207;p33"/>
          <p:cNvPicPr preferRelativeResize="0"/>
          <p:nvPr/>
        </p:nvPicPr>
        <p:blipFill>
          <a:blip r:embed="rId3">
            <a:alphaModFix/>
          </a:blip>
          <a:stretch>
            <a:fillRect/>
          </a:stretch>
        </p:blipFill>
        <p:spPr>
          <a:xfrm>
            <a:off x="3584375" y="161350"/>
            <a:ext cx="4713556" cy="366609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34"/>
          <p:cNvSpPr txBox="1"/>
          <p:nvPr>
            <p:ph idx="12" type="sldNum"/>
          </p:nvPr>
        </p:nvSpPr>
        <p:spPr>
          <a:xfrm>
            <a:off x="8472458" y="4728392"/>
            <a:ext cx="548700" cy="393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13" name="Google Shape;213;p34"/>
          <p:cNvSpPr txBox="1"/>
          <p:nvPr/>
        </p:nvSpPr>
        <p:spPr>
          <a:xfrm>
            <a:off x="385300" y="62725"/>
            <a:ext cx="5520000" cy="78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lang="en" sz="3600">
                <a:solidFill>
                  <a:schemeClr val="dk1"/>
                </a:solidFill>
                <a:latin typeface="Source Sans Pro"/>
                <a:ea typeface="Source Sans Pro"/>
                <a:cs typeface="Source Sans Pro"/>
                <a:sym typeface="Source Sans Pro"/>
              </a:rPr>
              <a:t>Ablation Study</a:t>
            </a:r>
            <a:endParaRPr sz="3600">
              <a:solidFill>
                <a:schemeClr val="dk1"/>
              </a:solidFill>
              <a:latin typeface="Source Sans Pro"/>
              <a:ea typeface="Source Sans Pro"/>
              <a:cs typeface="Source Sans Pro"/>
              <a:sym typeface="Source Sans Pro"/>
            </a:endParaRPr>
          </a:p>
          <a:p>
            <a:pPr indent="0" lvl="0" marL="0" rtl="0" algn="l">
              <a:spcBef>
                <a:spcPts val="0"/>
              </a:spcBef>
              <a:spcAft>
                <a:spcPts val="0"/>
              </a:spcAft>
              <a:buNone/>
            </a:pPr>
            <a:r>
              <a:t/>
            </a:r>
            <a:endParaRPr sz="2000">
              <a:solidFill>
                <a:schemeClr val="dk2"/>
              </a:solidFill>
              <a:latin typeface="Source Sans Pro"/>
              <a:ea typeface="Source Sans Pro"/>
              <a:cs typeface="Source Sans Pro"/>
              <a:sym typeface="Source Sans Pro"/>
            </a:endParaRPr>
          </a:p>
        </p:txBody>
      </p:sp>
      <p:sp>
        <p:nvSpPr>
          <p:cNvPr id="214" name="Google Shape;214;p34"/>
          <p:cNvSpPr txBox="1"/>
          <p:nvPr/>
        </p:nvSpPr>
        <p:spPr>
          <a:xfrm>
            <a:off x="385300" y="743800"/>
            <a:ext cx="7769100" cy="283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chemeClr val="dk2"/>
                </a:solidFill>
                <a:latin typeface="Source Sans Pro"/>
                <a:ea typeface="Source Sans Pro"/>
                <a:cs typeface="Source Sans Pro"/>
                <a:sym typeface="Source Sans Pro"/>
              </a:rPr>
              <a:t>Qualitative Observations from Agents</a:t>
            </a:r>
            <a:endParaRPr sz="1200">
              <a:solidFill>
                <a:schemeClr val="dk2"/>
              </a:solidFill>
              <a:latin typeface="Source Sans Pro"/>
              <a:ea typeface="Source Sans Pro"/>
              <a:cs typeface="Source Sans Pro"/>
              <a:sym typeface="Source Sans Pro"/>
            </a:endParaRPr>
          </a:p>
          <a:p>
            <a:pPr indent="0" lvl="0" marL="0" rtl="0" algn="l">
              <a:spcBef>
                <a:spcPts val="0"/>
              </a:spcBef>
              <a:spcAft>
                <a:spcPts val="0"/>
              </a:spcAft>
              <a:buNone/>
            </a:pPr>
            <a:r>
              <a:rPr lang="en" sz="1200">
                <a:solidFill>
                  <a:schemeClr val="dk2"/>
                </a:solidFill>
                <a:latin typeface="Source Sans Pro"/>
                <a:ea typeface="Source Sans Pro"/>
                <a:cs typeface="Source Sans Pro"/>
                <a:sym typeface="Source Sans Pro"/>
              </a:rPr>
              <a:t>REPL </a:t>
            </a:r>
            <a:endParaRPr sz="1200">
              <a:solidFill>
                <a:schemeClr val="dk2"/>
              </a:solidFill>
              <a:latin typeface="Source Sans Pro"/>
              <a:ea typeface="Source Sans Pro"/>
              <a:cs typeface="Source Sans Pro"/>
              <a:sym typeface="Source Sans Pro"/>
            </a:endParaRPr>
          </a:p>
          <a:p>
            <a:pPr indent="-304800" lvl="0" marL="457200" rtl="0" algn="l">
              <a:spcBef>
                <a:spcPts val="0"/>
              </a:spcBef>
              <a:spcAft>
                <a:spcPts val="0"/>
              </a:spcAft>
              <a:buClr>
                <a:schemeClr val="dk2"/>
              </a:buClr>
              <a:buSzPts val="1200"/>
              <a:buFont typeface="Source Sans Pro"/>
              <a:buChar char="●"/>
            </a:pPr>
            <a:r>
              <a:rPr lang="en" sz="1200">
                <a:solidFill>
                  <a:schemeClr val="dk2"/>
                </a:solidFill>
                <a:latin typeface="Source Sans Pro"/>
                <a:ea typeface="Source Sans Pro"/>
                <a:cs typeface="Source Sans Pro"/>
                <a:sym typeface="Source Sans Pro"/>
              </a:rPr>
              <a:t>Strong at fixing local errors (off-by-one, boundary cases).</a:t>
            </a:r>
            <a:endParaRPr sz="1200">
              <a:solidFill>
                <a:schemeClr val="dk2"/>
              </a:solidFill>
              <a:latin typeface="Source Sans Pro"/>
              <a:ea typeface="Source Sans Pro"/>
              <a:cs typeface="Source Sans Pro"/>
              <a:sym typeface="Source Sans Pro"/>
            </a:endParaRPr>
          </a:p>
          <a:p>
            <a:pPr indent="-304800" lvl="0" marL="457200" rtl="0" algn="l">
              <a:spcBef>
                <a:spcPts val="0"/>
              </a:spcBef>
              <a:spcAft>
                <a:spcPts val="0"/>
              </a:spcAft>
              <a:buClr>
                <a:schemeClr val="dk2"/>
              </a:buClr>
              <a:buSzPts val="1200"/>
              <a:buFont typeface="Source Sans Pro"/>
              <a:buChar char="●"/>
            </a:pPr>
            <a:r>
              <a:rPr lang="en" sz="1200">
                <a:solidFill>
                  <a:schemeClr val="dk2"/>
                </a:solidFill>
                <a:latin typeface="Source Sans Pro"/>
                <a:ea typeface="Source Sans Pro"/>
                <a:cs typeface="Source Sans Pro"/>
                <a:sym typeface="Source Sans Pro"/>
              </a:rPr>
              <a:t>Weak when initial reasoning is incorrect → gets stuck in repeated patch loops.</a:t>
            </a:r>
            <a:endParaRPr sz="800">
              <a:solidFill>
                <a:schemeClr val="dk2"/>
              </a:solidFill>
              <a:latin typeface="Source Sans Pro"/>
              <a:ea typeface="Source Sans Pro"/>
              <a:cs typeface="Source Sans Pro"/>
              <a:sym typeface="Source Sans Pro"/>
            </a:endParaRPr>
          </a:p>
          <a:p>
            <a:pPr indent="0" lvl="0" marL="0" rtl="0" algn="l">
              <a:spcBef>
                <a:spcPts val="0"/>
              </a:spcBef>
              <a:spcAft>
                <a:spcPts val="0"/>
              </a:spcAft>
              <a:buNone/>
            </a:pPr>
            <a:r>
              <a:rPr lang="en" sz="1200">
                <a:solidFill>
                  <a:schemeClr val="dk2"/>
                </a:solidFill>
                <a:latin typeface="Source Sans Pro"/>
                <a:ea typeface="Source Sans Pro"/>
                <a:cs typeface="Source Sans Pro"/>
                <a:sym typeface="Source Sans Pro"/>
              </a:rPr>
              <a:t>TDD ( Test Driven Development ) </a:t>
            </a:r>
            <a:endParaRPr sz="1200">
              <a:solidFill>
                <a:schemeClr val="dk2"/>
              </a:solidFill>
              <a:latin typeface="Source Sans Pro"/>
              <a:ea typeface="Source Sans Pro"/>
              <a:cs typeface="Source Sans Pro"/>
              <a:sym typeface="Source Sans Pro"/>
            </a:endParaRPr>
          </a:p>
          <a:p>
            <a:pPr indent="-304800" lvl="0" marL="457200" rtl="0" algn="l">
              <a:spcBef>
                <a:spcPts val="0"/>
              </a:spcBef>
              <a:spcAft>
                <a:spcPts val="0"/>
              </a:spcAft>
              <a:buClr>
                <a:schemeClr val="dk2"/>
              </a:buClr>
              <a:buSzPts val="1200"/>
              <a:buFont typeface="Source Sans Pro"/>
              <a:buChar char="●"/>
            </a:pPr>
            <a:r>
              <a:rPr lang="en" sz="1200">
                <a:solidFill>
                  <a:schemeClr val="dk2"/>
                </a:solidFill>
                <a:latin typeface="Source Sans Pro"/>
                <a:ea typeface="Source Sans Pro"/>
                <a:cs typeface="Source Sans Pro"/>
                <a:sym typeface="Source Sans Pro"/>
              </a:rPr>
              <a:t>Generates structured tests first → better coverage of edge cases.</a:t>
            </a:r>
            <a:endParaRPr sz="1200">
              <a:solidFill>
                <a:schemeClr val="dk2"/>
              </a:solidFill>
              <a:latin typeface="Source Sans Pro"/>
              <a:ea typeface="Source Sans Pro"/>
              <a:cs typeface="Source Sans Pro"/>
              <a:sym typeface="Source Sans Pro"/>
            </a:endParaRPr>
          </a:p>
          <a:p>
            <a:pPr indent="-304800" lvl="0" marL="457200" rtl="0" algn="l">
              <a:spcBef>
                <a:spcPts val="0"/>
              </a:spcBef>
              <a:spcAft>
                <a:spcPts val="0"/>
              </a:spcAft>
              <a:buClr>
                <a:schemeClr val="dk2"/>
              </a:buClr>
              <a:buSzPts val="1200"/>
              <a:buFont typeface="Source Sans Pro"/>
              <a:buChar char="●"/>
            </a:pPr>
            <a:r>
              <a:rPr lang="en" sz="1200">
                <a:solidFill>
                  <a:schemeClr val="dk2"/>
                </a:solidFill>
                <a:latin typeface="Source Sans Pro"/>
                <a:ea typeface="Source Sans Pro"/>
                <a:cs typeface="Source Sans Pro"/>
                <a:sym typeface="Source Sans Pro"/>
              </a:rPr>
              <a:t>Unittest feedback gives precise error signals → faster convergence in 2–3 iterations.</a:t>
            </a:r>
            <a:endParaRPr sz="1200">
              <a:solidFill>
                <a:schemeClr val="dk2"/>
              </a:solidFill>
              <a:latin typeface="Source Sans Pro"/>
              <a:ea typeface="Source Sans Pro"/>
              <a:cs typeface="Source Sans Pro"/>
              <a:sym typeface="Source Sans Pro"/>
            </a:endParaRPr>
          </a:p>
          <a:p>
            <a:pPr indent="-304800" lvl="0" marL="457200" rtl="0" algn="l">
              <a:spcBef>
                <a:spcPts val="0"/>
              </a:spcBef>
              <a:spcAft>
                <a:spcPts val="0"/>
              </a:spcAft>
              <a:buClr>
                <a:schemeClr val="dk2"/>
              </a:buClr>
              <a:buSzPts val="1200"/>
              <a:buFont typeface="Source Sans Pro"/>
              <a:buChar char="●"/>
            </a:pPr>
            <a:r>
              <a:rPr lang="en" sz="1200">
                <a:solidFill>
                  <a:schemeClr val="dk2"/>
                </a:solidFill>
                <a:latin typeface="Source Sans Pro"/>
                <a:ea typeface="Source Sans Pro"/>
                <a:cs typeface="Source Sans Pro"/>
                <a:sym typeface="Source Sans Pro"/>
              </a:rPr>
              <a:t>Could be constained by the initial error in the testcases generated</a:t>
            </a:r>
            <a:endParaRPr sz="1200">
              <a:solidFill>
                <a:schemeClr val="dk2"/>
              </a:solidFill>
              <a:latin typeface="Source Sans Pro"/>
              <a:ea typeface="Source Sans Pro"/>
              <a:cs typeface="Source Sans Pro"/>
              <a:sym typeface="Source Sans Pro"/>
            </a:endParaRPr>
          </a:p>
          <a:p>
            <a:pPr indent="0" lvl="0" marL="0" rtl="0" algn="l">
              <a:spcBef>
                <a:spcPts val="0"/>
              </a:spcBef>
              <a:spcAft>
                <a:spcPts val="0"/>
              </a:spcAft>
              <a:buNone/>
            </a:pPr>
            <a:r>
              <a:rPr lang="en" sz="1200">
                <a:solidFill>
                  <a:schemeClr val="dk2"/>
                </a:solidFill>
                <a:latin typeface="Source Sans Pro"/>
                <a:ea typeface="Source Sans Pro"/>
                <a:cs typeface="Source Sans Pro"/>
                <a:sym typeface="Source Sans Pro"/>
              </a:rPr>
              <a:t>Self-Correction</a:t>
            </a:r>
            <a:endParaRPr sz="1200">
              <a:solidFill>
                <a:schemeClr val="dk2"/>
              </a:solidFill>
              <a:latin typeface="Source Sans Pro"/>
              <a:ea typeface="Source Sans Pro"/>
              <a:cs typeface="Source Sans Pro"/>
              <a:sym typeface="Source Sans Pro"/>
            </a:endParaRPr>
          </a:p>
          <a:p>
            <a:pPr indent="-304800" lvl="0" marL="457200" rtl="0" algn="l">
              <a:spcBef>
                <a:spcPts val="0"/>
              </a:spcBef>
              <a:spcAft>
                <a:spcPts val="0"/>
              </a:spcAft>
              <a:buClr>
                <a:schemeClr val="dk2"/>
              </a:buClr>
              <a:buSzPts val="1200"/>
              <a:buFont typeface="Source Sans Pro"/>
              <a:buChar char="●"/>
            </a:pPr>
            <a:r>
              <a:rPr lang="en" sz="1200">
                <a:solidFill>
                  <a:schemeClr val="dk2"/>
                </a:solidFill>
                <a:latin typeface="Source Sans Pro"/>
                <a:ea typeface="Source Sans Pro"/>
                <a:cs typeface="Source Sans Pro"/>
                <a:sym typeface="Source Sans Pro"/>
              </a:rPr>
              <a:t>Repairs both tests and implementation → avoids being trapped by incorrect tests.</a:t>
            </a:r>
            <a:endParaRPr sz="1200">
              <a:solidFill>
                <a:schemeClr val="dk2"/>
              </a:solidFill>
              <a:latin typeface="Source Sans Pro"/>
              <a:ea typeface="Source Sans Pro"/>
              <a:cs typeface="Source Sans Pro"/>
              <a:sym typeface="Source Sans Pro"/>
            </a:endParaRPr>
          </a:p>
          <a:p>
            <a:pPr indent="-304800" lvl="0" marL="457200" rtl="0" algn="l">
              <a:spcBef>
                <a:spcPts val="0"/>
              </a:spcBef>
              <a:spcAft>
                <a:spcPts val="0"/>
              </a:spcAft>
              <a:buClr>
                <a:schemeClr val="dk2"/>
              </a:buClr>
              <a:buSzPts val="1200"/>
              <a:buFont typeface="Source Sans Pro"/>
              <a:buChar char="●"/>
            </a:pPr>
            <a:r>
              <a:rPr lang="en" sz="1200">
                <a:solidFill>
                  <a:schemeClr val="dk2"/>
                </a:solidFill>
                <a:latin typeface="Source Sans Pro"/>
                <a:ea typeface="Source Sans Pro"/>
                <a:cs typeface="Source Sans Pro"/>
                <a:sym typeface="Source Sans Pro"/>
              </a:rPr>
              <a:t>Risk of cheating / reward hacking :  may overfit test repairs instead of aligning with the true specification.</a:t>
            </a:r>
            <a:endParaRPr sz="800">
              <a:solidFill>
                <a:schemeClr val="dk2"/>
              </a:solidFill>
              <a:latin typeface="Source Sans Pro"/>
              <a:ea typeface="Source Sans Pro"/>
              <a:cs typeface="Source Sans Pro"/>
              <a:sym typeface="Source Sans Pro"/>
            </a:endParaRPr>
          </a:p>
          <a:p>
            <a:pPr indent="0" lvl="0" marL="0" rtl="0" algn="l">
              <a:spcBef>
                <a:spcPts val="0"/>
              </a:spcBef>
              <a:spcAft>
                <a:spcPts val="0"/>
              </a:spcAft>
              <a:buNone/>
            </a:pPr>
            <a:r>
              <a:rPr lang="en" sz="1200">
                <a:solidFill>
                  <a:schemeClr val="dk2"/>
                </a:solidFill>
                <a:latin typeface="Source Sans Pro"/>
                <a:ea typeface="Source Sans Pro"/>
                <a:cs typeface="Source Sans Pro"/>
                <a:sym typeface="Source Sans Pro"/>
              </a:rPr>
              <a:t>Takeaway</a:t>
            </a:r>
            <a:endParaRPr sz="1200">
              <a:solidFill>
                <a:schemeClr val="dk2"/>
              </a:solidFill>
              <a:latin typeface="Source Sans Pro"/>
              <a:ea typeface="Source Sans Pro"/>
              <a:cs typeface="Source Sans Pro"/>
              <a:sym typeface="Source Sans Pro"/>
            </a:endParaRPr>
          </a:p>
          <a:p>
            <a:pPr indent="-304800" lvl="0" marL="457200" rtl="0" algn="l">
              <a:spcBef>
                <a:spcPts val="0"/>
              </a:spcBef>
              <a:spcAft>
                <a:spcPts val="0"/>
              </a:spcAft>
              <a:buClr>
                <a:schemeClr val="dk2"/>
              </a:buClr>
              <a:buSzPts val="1200"/>
              <a:buFont typeface="Source Sans Pro"/>
              <a:buChar char="●"/>
            </a:pPr>
            <a:r>
              <a:rPr lang="en" sz="1200">
                <a:solidFill>
                  <a:schemeClr val="dk2"/>
                </a:solidFill>
                <a:latin typeface="Source Sans Pro"/>
                <a:ea typeface="Source Sans Pro"/>
                <a:cs typeface="Source Sans Pro"/>
                <a:sym typeface="Source Sans Pro"/>
              </a:rPr>
              <a:t>Different agent types contribute different reasoning strengths; combining them yields more stable and robust improvements.</a:t>
            </a:r>
            <a:endParaRPr sz="1200">
              <a:solidFill>
                <a:schemeClr val="dk2"/>
              </a:solidFill>
              <a:latin typeface="Source Sans Pro"/>
              <a:ea typeface="Source Sans Pro"/>
              <a:cs typeface="Source Sans Pro"/>
              <a:sym typeface="Source Sans Pro"/>
            </a:endParaRPr>
          </a:p>
        </p:txBody>
      </p:sp>
      <p:pic>
        <p:nvPicPr>
          <p:cNvPr id="215" name="Google Shape;215;p34"/>
          <p:cNvPicPr preferRelativeResize="0"/>
          <p:nvPr/>
        </p:nvPicPr>
        <p:blipFill>
          <a:blip r:embed="rId3">
            <a:alphaModFix/>
          </a:blip>
          <a:stretch>
            <a:fillRect/>
          </a:stretch>
        </p:blipFill>
        <p:spPr>
          <a:xfrm>
            <a:off x="2011125" y="3260950"/>
            <a:ext cx="4517449" cy="17893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35"/>
          <p:cNvSpPr txBox="1"/>
          <p:nvPr>
            <p:ph idx="12" type="sldNum"/>
          </p:nvPr>
        </p:nvSpPr>
        <p:spPr>
          <a:xfrm>
            <a:off x="8472458" y="4728392"/>
            <a:ext cx="548700" cy="393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21" name="Google Shape;221;p35"/>
          <p:cNvSpPr txBox="1"/>
          <p:nvPr/>
        </p:nvSpPr>
        <p:spPr>
          <a:xfrm>
            <a:off x="376350" y="116450"/>
            <a:ext cx="3924900" cy="439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sz="3000">
                <a:solidFill>
                  <a:schemeClr val="dk1"/>
                </a:solidFill>
                <a:latin typeface="Source Sans Pro"/>
                <a:ea typeface="Source Sans Pro"/>
                <a:cs typeface="Source Sans Pro"/>
                <a:sym typeface="Source Sans Pro"/>
              </a:rPr>
              <a:t>Ablation Study</a:t>
            </a:r>
            <a:endParaRPr sz="3000">
              <a:solidFill>
                <a:schemeClr val="dk1"/>
              </a:solidFill>
              <a:latin typeface="Source Sans Pro"/>
              <a:ea typeface="Source Sans Pro"/>
              <a:cs typeface="Source Sans Pro"/>
              <a:sym typeface="Source Sans Pro"/>
            </a:endParaRPr>
          </a:p>
        </p:txBody>
      </p:sp>
      <p:sp>
        <p:nvSpPr>
          <p:cNvPr id="222" name="Google Shape;222;p35"/>
          <p:cNvSpPr txBox="1"/>
          <p:nvPr/>
        </p:nvSpPr>
        <p:spPr>
          <a:xfrm>
            <a:off x="376350" y="636200"/>
            <a:ext cx="2778000" cy="4378200"/>
          </a:xfrm>
          <a:prstGeom prst="rect">
            <a:avLst/>
          </a:prstGeom>
          <a:noFill/>
          <a:ln>
            <a:noFill/>
          </a:ln>
        </p:spPr>
        <p:txBody>
          <a:bodyPr anchorCtr="0" anchor="t" bIns="91425" lIns="91425" spcFirstLastPara="1" rIns="91425" wrap="square" tIns="91425">
            <a:noAutofit/>
          </a:bodyPr>
          <a:lstStyle/>
          <a:p>
            <a:pPr indent="-190500" lvl="0" marL="342900" rtl="0" algn="l">
              <a:spcBef>
                <a:spcPts val="0"/>
              </a:spcBef>
              <a:spcAft>
                <a:spcPts val="0"/>
              </a:spcAft>
              <a:buClr>
                <a:schemeClr val="dk2"/>
              </a:buClr>
              <a:buSzPts val="1200"/>
              <a:buFont typeface="Source Sans Pro"/>
              <a:buChar char="●"/>
            </a:pPr>
            <a:r>
              <a:rPr lang="en" sz="1200">
                <a:solidFill>
                  <a:schemeClr val="dk2"/>
                </a:solidFill>
                <a:latin typeface="Source Sans Pro"/>
                <a:ea typeface="Source Sans Pro"/>
                <a:cs typeface="Source Sans Pro"/>
                <a:sym typeface="Source Sans Pro"/>
              </a:rPr>
              <a:t>Performance Gains Across Models (StarCoder2-7B-FT &amp; Maverick-17B)</a:t>
            </a:r>
            <a:endParaRPr sz="1200">
              <a:solidFill>
                <a:schemeClr val="dk2"/>
              </a:solidFill>
              <a:latin typeface="Source Sans Pro"/>
              <a:ea typeface="Source Sans Pro"/>
              <a:cs typeface="Source Sans Pro"/>
              <a:sym typeface="Source Sans Pro"/>
            </a:endParaRPr>
          </a:p>
          <a:p>
            <a:pPr indent="-114300" lvl="0" marL="342900" rtl="0" algn="l">
              <a:spcBef>
                <a:spcPts val="0"/>
              </a:spcBef>
              <a:spcAft>
                <a:spcPts val="0"/>
              </a:spcAft>
              <a:buNone/>
            </a:pPr>
            <a:r>
              <a:t/>
            </a:r>
            <a:endParaRPr sz="1200">
              <a:solidFill>
                <a:schemeClr val="dk2"/>
              </a:solidFill>
              <a:latin typeface="Source Sans Pro"/>
              <a:ea typeface="Source Sans Pro"/>
              <a:cs typeface="Source Sans Pro"/>
              <a:sym typeface="Source Sans Pro"/>
            </a:endParaRPr>
          </a:p>
          <a:p>
            <a:pPr indent="-190500" lvl="0" marL="342900" rtl="0" algn="l">
              <a:spcBef>
                <a:spcPts val="0"/>
              </a:spcBef>
              <a:spcAft>
                <a:spcPts val="0"/>
              </a:spcAft>
              <a:buClr>
                <a:schemeClr val="dk2"/>
              </a:buClr>
              <a:buSzPts val="1200"/>
              <a:buFont typeface="Source Sans Pro"/>
              <a:buChar char="●"/>
            </a:pPr>
            <a:r>
              <a:rPr lang="en" sz="1200">
                <a:solidFill>
                  <a:schemeClr val="dk2"/>
                </a:solidFill>
                <a:latin typeface="Source Sans Pro"/>
                <a:ea typeface="Source Sans Pro"/>
                <a:cs typeface="Source Sans Pro"/>
                <a:sym typeface="Source Sans Pro"/>
              </a:rPr>
              <a:t>Static checks: small but consistent improvements (syntax validity prevents cascading failures).</a:t>
            </a:r>
            <a:endParaRPr sz="1200">
              <a:solidFill>
                <a:schemeClr val="dk2"/>
              </a:solidFill>
              <a:latin typeface="Source Sans Pro"/>
              <a:ea typeface="Source Sans Pro"/>
              <a:cs typeface="Source Sans Pro"/>
              <a:sym typeface="Source Sans Pro"/>
            </a:endParaRPr>
          </a:p>
          <a:p>
            <a:pPr indent="-114300" lvl="0" marL="342900" rtl="0" algn="l">
              <a:spcBef>
                <a:spcPts val="0"/>
              </a:spcBef>
              <a:spcAft>
                <a:spcPts val="0"/>
              </a:spcAft>
              <a:buNone/>
            </a:pPr>
            <a:r>
              <a:t/>
            </a:r>
            <a:endParaRPr sz="1200">
              <a:solidFill>
                <a:schemeClr val="dk2"/>
              </a:solidFill>
              <a:latin typeface="Source Sans Pro"/>
              <a:ea typeface="Source Sans Pro"/>
              <a:cs typeface="Source Sans Pro"/>
              <a:sym typeface="Source Sans Pro"/>
            </a:endParaRPr>
          </a:p>
          <a:p>
            <a:pPr indent="-190500" lvl="0" marL="342900" rtl="0" algn="l">
              <a:spcBef>
                <a:spcPts val="0"/>
              </a:spcBef>
              <a:spcAft>
                <a:spcPts val="0"/>
              </a:spcAft>
              <a:buClr>
                <a:schemeClr val="dk2"/>
              </a:buClr>
              <a:buSzPts val="1200"/>
              <a:buFont typeface="Source Sans Pro"/>
              <a:buChar char="●"/>
            </a:pPr>
            <a:r>
              <a:rPr lang="en" sz="1200">
                <a:solidFill>
                  <a:schemeClr val="dk2"/>
                </a:solidFill>
                <a:latin typeface="Source Sans Pro"/>
                <a:ea typeface="Source Sans Pro"/>
                <a:cs typeface="Source Sans Pro"/>
                <a:sym typeface="Source Sans Pro"/>
              </a:rPr>
              <a:t>Execution feedback: large gains when model’s first attempt is close but not perfect.</a:t>
            </a:r>
            <a:endParaRPr sz="1200">
              <a:solidFill>
                <a:schemeClr val="dk2"/>
              </a:solidFill>
              <a:latin typeface="Source Sans Pro"/>
              <a:ea typeface="Source Sans Pro"/>
              <a:cs typeface="Source Sans Pro"/>
              <a:sym typeface="Source Sans Pro"/>
            </a:endParaRPr>
          </a:p>
          <a:p>
            <a:pPr indent="-114300" lvl="0" marL="342900" rtl="0" algn="l">
              <a:spcBef>
                <a:spcPts val="0"/>
              </a:spcBef>
              <a:spcAft>
                <a:spcPts val="0"/>
              </a:spcAft>
              <a:buNone/>
            </a:pPr>
            <a:r>
              <a:t/>
            </a:r>
            <a:endParaRPr sz="1200">
              <a:solidFill>
                <a:schemeClr val="dk2"/>
              </a:solidFill>
              <a:latin typeface="Source Sans Pro"/>
              <a:ea typeface="Source Sans Pro"/>
              <a:cs typeface="Source Sans Pro"/>
              <a:sym typeface="Source Sans Pro"/>
            </a:endParaRPr>
          </a:p>
          <a:p>
            <a:pPr indent="-190500" lvl="0" marL="342900" rtl="0" algn="l">
              <a:spcBef>
                <a:spcPts val="0"/>
              </a:spcBef>
              <a:spcAft>
                <a:spcPts val="0"/>
              </a:spcAft>
              <a:buClr>
                <a:schemeClr val="dk2"/>
              </a:buClr>
              <a:buSzPts val="1200"/>
              <a:buFont typeface="Source Sans Pro"/>
              <a:buChar char="●"/>
            </a:pPr>
            <a:r>
              <a:rPr lang="en" sz="1200">
                <a:solidFill>
                  <a:schemeClr val="dk2"/>
                </a:solidFill>
                <a:latin typeface="Source Sans Pro"/>
                <a:ea typeface="Source Sans Pro"/>
                <a:cs typeface="Source Sans Pro"/>
                <a:sym typeface="Source Sans Pro"/>
              </a:rPr>
              <a:t>TDD: strongest structured improvement; forces explicit specification before implementation.</a:t>
            </a:r>
            <a:endParaRPr sz="1200">
              <a:solidFill>
                <a:schemeClr val="dk2"/>
              </a:solidFill>
              <a:latin typeface="Source Sans Pro"/>
              <a:ea typeface="Source Sans Pro"/>
              <a:cs typeface="Source Sans Pro"/>
              <a:sym typeface="Source Sans Pro"/>
            </a:endParaRPr>
          </a:p>
          <a:p>
            <a:pPr indent="-114300" lvl="0" marL="342900" rtl="0" algn="l">
              <a:spcBef>
                <a:spcPts val="0"/>
              </a:spcBef>
              <a:spcAft>
                <a:spcPts val="0"/>
              </a:spcAft>
              <a:buNone/>
            </a:pPr>
            <a:r>
              <a:t/>
            </a:r>
            <a:endParaRPr sz="1200">
              <a:solidFill>
                <a:schemeClr val="dk2"/>
              </a:solidFill>
              <a:latin typeface="Source Sans Pro"/>
              <a:ea typeface="Source Sans Pro"/>
              <a:cs typeface="Source Sans Pro"/>
              <a:sym typeface="Source Sans Pro"/>
            </a:endParaRPr>
          </a:p>
          <a:p>
            <a:pPr indent="-190500" lvl="0" marL="342900" rtl="0" algn="l">
              <a:spcBef>
                <a:spcPts val="0"/>
              </a:spcBef>
              <a:spcAft>
                <a:spcPts val="0"/>
              </a:spcAft>
              <a:buClr>
                <a:schemeClr val="dk2"/>
              </a:buClr>
              <a:buSzPts val="1200"/>
              <a:buFont typeface="Source Sans Pro"/>
              <a:buChar char="●"/>
            </a:pPr>
            <a:r>
              <a:rPr lang="en" sz="1200">
                <a:solidFill>
                  <a:schemeClr val="dk2"/>
                </a:solidFill>
                <a:latin typeface="Source Sans Pro"/>
                <a:ea typeface="Source Sans Pro"/>
                <a:cs typeface="Source Sans Pro"/>
                <a:sym typeface="Source Sans Pro"/>
              </a:rPr>
              <a:t>Test-repair: resolves brittle or wrong tests; crucial for ambiguous tasks.</a:t>
            </a:r>
            <a:endParaRPr sz="1200">
              <a:solidFill>
                <a:schemeClr val="dk2"/>
              </a:solidFill>
              <a:latin typeface="Source Sans Pro"/>
              <a:ea typeface="Source Sans Pro"/>
              <a:cs typeface="Source Sans Pro"/>
              <a:sym typeface="Source Sans Pro"/>
            </a:endParaRPr>
          </a:p>
          <a:p>
            <a:pPr indent="-114300" lvl="0" marL="342900" rtl="0" algn="l">
              <a:spcBef>
                <a:spcPts val="0"/>
              </a:spcBef>
              <a:spcAft>
                <a:spcPts val="0"/>
              </a:spcAft>
              <a:buNone/>
            </a:pPr>
            <a:r>
              <a:t/>
            </a:r>
            <a:endParaRPr sz="1200">
              <a:solidFill>
                <a:schemeClr val="dk2"/>
              </a:solidFill>
              <a:latin typeface="Source Sans Pro"/>
              <a:ea typeface="Source Sans Pro"/>
              <a:cs typeface="Source Sans Pro"/>
              <a:sym typeface="Source Sans Pro"/>
            </a:endParaRPr>
          </a:p>
          <a:p>
            <a:pPr indent="-190500" lvl="0" marL="342900" rtl="0" algn="l">
              <a:spcBef>
                <a:spcPts val="0"/>
              </a:spcBef>
              <a:spcAft>
                <a:spcPts val="0"/>
              </a:spcAft>
              <a:buClr>
                <a:schemeClr val="dk2"/>
              </a:buClr>
              <a:buSzPts val="1200"/>
              <a:buFont typeface="Source Sans Pro"/>
              <a:buChar char="●"/>
            </a:pPr>
            <a:r>
              <a:rPr lang="en" sz="1200">
                <a:solidFill>
                  <a:schemeClr val="dk2"/>
                </a:solidFill>
                <a:latin typeface="Source Sans Pro"/>
                <a:ea typeface="Source Sans Pro"/>
                <a:cs typeface="Source Sans Pro"/>
                <a:sym typeface="Source Sans Pro"/>
              </a:rPr>
              <a:t>RAG: helps with API grounding; modest improvement overall.</a:t>
            </a:r>
            <a:endParaRPr sz="1200">
              <a:solidFill>
                <a:schemeClr val="dk2"/>
              </a:solidFill>
              <a:latin typeface="Source Sans Pro"/>
              <a:ea typeface="Source Sans Pro"/>
              <a:cs typeface="Source Sans Pro"/>
              <a:sym typeface="Source Sans Pro"/>
            </a:endParaRPr>
          </a:p>
          <a:p>
            <a:pPr indent="0" lvl="0" marL="457200" rtl="0" algn="l">
              <a:spcBef>
                <a:spcPts val="0"/>
              </a:spcBef>
              <a:spcAft>
                <a:spcPts val="0"/>
              </a:spcAft>
              <a:buNone/>
            </a:pPr>
            <a:r>
              <a:t/>
            </a:r>
            <a:endParaRPr sz="1200">
              <a:solidFill>
                <a:schemeClr val="dk2"/>
              </a:solidFill>
              <a:latin typeface="Source Sans Pro"/>
              <a:ea typeface="Source Sans Pro"/>
              <a:cs typeface="Source Sans Pro"/>
              <a:sym typeface="Source Sans Pro"/>
            </a:endParaRPr>
          </a:p>
        </p:txBody>
      </p:sp>
      <p:pic>
        <p:nvPicPr>
          <p:cNvPr id="223" name="Google Shape;223;p35"/>
          <p:cNvPicPr preferRelativeResize="0"/>
          <p:nvPr/>
        </p:nvPicPr>
        <p:blipFill>
          <a:blip r:embed="rId3">
            <a:alphaModFix/>
          </a:blip>
          <a:stretch>
            <a:fillRect/>
          </a:stretch>
        </p:blipFill>
        <p:spPr>
          <a:xfrm>
            <a:off x="3396150" y="282150"/>
            <a:ext cx="5125600" cy="3140874"/>
          </a:xfrm>
          <a:prstGeom prst="rect">
            <a:avLst/>
          </a:prstGeom>
          <a:noFill/>
          <a:ln>
            <a:noFill/>
          </a:ln>
        </p:spPr>
      </p:pic>
      <p:sp>
        <p:nvSpPr>
          <p:cNvPr id="224" name="Google Shape;224;p35"/>
          <p:cNvSpPr txBox="1"/>
          <p:nvPr/>
        </p:nvSpPr>
        <p:spPr>
          <a:xfrm>
            <a:off x="3671550" y="3521575"/>
            <a:ext cx="4169100" cy="138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2"/>
                </a:solidFill>
                <a:latin typeface="Source Sans Pro"/>
                <a:ea typeface="Source Sans Pro"/>
                <a:cs typeface="Source Sans Pro"/>
                <a:sym typeface="Source Sans Pro"/>
              </a:rPr>
              <a:t>Key takeaway from ablation study: </a:t>
            </a:r>
            <a:endParaRPr sz="1200">
              <a:solidFill>
                <a:schemeClr val="dk2"/>
              </a:solidFill>
              <a:latin typeface="Source Sans Pro"/>
              <a:ea typeface="Source Sans Pro"/>
              <a:cs typeface="Source Sans Pro"/>
              <a:sym typeface="Source Sans Pro"/>
            </a:endParaRPr>
          </a:p>
          <a:p>
            <a:pPr indent="0" lvl="0" marL="0" rtl="0" algn="l">
              <a:spcBef>
                <a:spcPts val="0"/>
              </a:spcBef>
              <a:spcAft>
                <a:spcPts val="0"/>
              </a:spcAft>
              <a:buNone/>
            </a:pPr>
            <a:r>
              <a:t/>
            </a:r>
            <a:endParaRPr sz="1200">
              <a:solidFill>
                <a:schemeClr val="dk2"/>
              </a:solidFill>
              <a:latin typeface="Source Sans Pro"/>
              <a:ea typeface="Source Sans Pro"/>
              <a:cs typeface="Source Sans Pro"/>
              <a:sym typeface="Source Sans Pro"/>
            </a:endParaRPr>
          </a:p>
          <a:p>
            <a:pPr indent="0" lvl="0" marL="0" rtl="0" algn="l">
              <a:spcBef>
                <a:spcPts val="0"/>
              </a:spcBef>
              <a:spcAft>
                <a:spcPts val="0"/>
              </a:spcAft>
              <a:buNone/>
            </a:pPr>
            <a:r>
              <a:rPr lang="en" sz="1200">
                <a:solidFill>
                  <a:schemeClr val="dk2"/>
                </a:solidFill>
                <a:latin typeface="Source Sans Pro"/>
                <a:ea typeface="Source Sans Pro"/>
                <a:cs typeface="Source Sans Pro"/>
                <a:sym typeface="Source Sans Pro"/>
              </a:rPr>
              <a:t>TDD &gt; REPL &gt; Test-Repair &gt; Static Checks &gt; RAG</a:t>
            </a:r>
            <a:endParaRPr sz="1200">
              <a:solidFill>
                <a:schemeClr val="dk2"/>
              </a:solidFill>
              <a:latin typeface="Source Sans Pro"/>
              <a:ea typeface="Source Sans Pro"/>
              <a:cs typeface="Source Sans Pro"/>
              <a:sym typeface="Source Sans Pro"/>
            </a:endParaRPr>
          </a:p>
          <a:p>
            <a:pPr indent="0" lvl="0" marL="0" rtl="0" algn="l">
              <a:spcBef>
                <a:spcPts val="0"/>
              </a:spcBef>
              <a:spcAft>
                <a:spcPts val="0"/>
              </a:spcAft>
              <a:buNone/>
            </a:pPr>
            <a:r>
              <a:t/>
            </a:r>
            <a:endParaRPr sz="1200">
              <a:solidFill>
                <a:schemeClr val="dk2"/>
              </a:solidFill>
              <a:latin typeface="Source Sans Pro"/>
              <a:ea typeface="Source Sans Pro"/>
              <a:cs typeface="Source Sans Pro"/>
              <a:sym typeface="Source Sans Pro"/>
            </a:endParaRPr>
          </a:p>
          <a:p>
            <a:pPr indent="0" lvl="0" marL="0" rtl="0" algn="l">
              <a:spcBef>
                <a:spcPts val="0"/>
              </a:spcBef>
              <a:spcAft>
                <a:spcPts val="0"/>
              </a:spcAft>
              <a:buNone/>
            </a:pPr>
            <a:r>
              <a:rPr lang="en" sz="1200">
                <a:solidFill>
                  <a:schemeClr val="dk2"/>
                </a:solidFill>
                <a:latin typeface="Source Sans Pro"/>
                <a:ea typeface="Source Sans Pro"/>
                <a:cs typeface="Source Sans Pro"/>
                <a:sym typeface="Source Sans Pro"/>
              </a:rPr>
              <a:t>Fine-tuning + agentic structure = strongest combined effect for small/medium models.</a:t>
            </a:r>
            <a:endParaRPr sz="1200">
              <a:solidFill>
                <a:schemeClr val="dk2"/>
              </a:solidFill>
              <a:latin typeface="Source Sans Pro"/>
              <a:ea typeface="Source Sans Pro"/>
              <a:cs typeface="Source Sans Pro"/>
              <a:sym typeface="Source Sans Pr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36"/>
          <p:cNvSpPr txBox="1"/>
          <p:nvPr>
            <p:ph idx="12" type="sldNum"/>
          </p:nvPr>
        </p:nvSpPr>
        <p:spPr>
          <a:xfrm>
            <a:off x="8472458" y="4728392"/>
            <a:ext cx="548700" cy="393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0" lang="en" sz="1000">
                <a:solidFill>
                  <a:schemeClr val="lt1"/>
                </a:solidFill>
                <a:latin typeface="Arial"/>
                <a:ea typeface="Arial"/>
                <a:cs typeface="Arial"/>
                <a:sym typeface="Arial"/>
              </a:rPr>
              <a:t>‹#›</a:t>
            </a:fld>
            <a:endParaRPr b="0" sz="1000">
              <a:solidFill>
                <a:schemeClr val="lt1"/>
              </a:solidFill>
              <a:latin typeface="Arial"/>
              <a:ea typeface="Arial"/>
              <a:cs typeface="Arial"/>
              <a:sym typeface="Arial"/>
            </a:endParaRPr>
          </a:p>
        </p:txBody>
      </p:sp>
      <p:pic>
        <p:nvPicPr>
          <p:cNvPr id="230" name="Google Shape;230;p36"/>
          <p:cNvPicPr preferRelativeResize="0"/>
          <p:nvPr/>
        </p:nvPicPr>
        <p:blipFill>
          <a:blip r:embed="rId3">
            <a:alphaModFix/>
          </a:blip>
          <a:stretch>
            <a:fillRect/>
          </a:stretch>
        </p:blipFill>
        <p:spPr>
          <a:xfrm>
            <a:off x="4702550" y="242000"/>
            <a:ext cx="3769888" cy="4838701"/>
          </a:xfrm>
          <a:prstGeom prst="rect">
            <a:avLst/>
          </a:prstGeom>
          <a:noFill/>
          <a:ln>
            <a:noFill/>
          </a:ln>
        </p:spPr>
      </p:pic>
      <p:pic>
        <p:nvPicPr>
          <p:cNvPr id="231" name="Google Shape;231;p36"/>
          <p:cNvPicPr preferRelativeResize="0"/>
          <p:nvPr/>
        </p:nvPicPr>
        <p:blipFill rotWithShape="1">
          <a:blip r:embed="rId4">
            <a:alphaModFix/>
          </a:blip>
          <a:srcRect b="0" l="0" r="7876" t="0"/>
          <a:stretch/>
        </p:blipFill>
        <p:spPr>
          <a:xfrm>
            <a:off x="122974" y="1090963"/>
            <a:ext cx="4529674" cy="3248326"/>
          </a:xfrm>
          <a:prstGeom prst="rect">
            <a:avLst/>
          </a:prstGeom>
          <a:noFill/>
          <a:ln>
            <a:noFill/>
          </a:ln>
        </p:spPr>
      </p:pic>
      <p:sp>
        <p:nvSpPr>
          <p:cNvPr id="232" name="Google Shape;232;p36"/>
          <p:cNvSpPr txBox="1"/>
          <p:nvPr/>
        </p:nvSpPr>
        <p:spPr>
          <a:xfrm>
            <a:off x="295700" y="197150"/>
            <a:ext cx="4453500" cy="627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3000">
                <a:solidFill>
                  <a:schemeClr val="dk1"/>
                </a:solidFill>
                <a:latin typeface="Source Sans Pro"/>
                <a:ea typeface="Source Sans Pro"/>
                <a:cs typeface="Source Sans Pro"/>
                <a:sym typeface="Source Sans Pro"/>
              </a:rPr>
              <a:t>Gradio Interface with full A.C.E</a:t>
            </a:r>
            <a:endParaRPr sz="2000">
              <a:solidFill>
                <a:schemeClr val="dk2"/>
              </a:solidFill>
              <a:latin typeface="Source Sans Pro"/>
              <a:ea typeface="Source Sans Pro"/>
              <a:cs typeface="Source Sans Pro"/>
              <a:sym typeface="Source Sans Pr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37"/>
          <p:cNvSpPr txBox="1"/>
          <p:nvPr>
            <p:ph idx="12" type="sldNum"/>
          </p:nvPr>
        </p:nvSpPr>
        <p:spPr>
          <a:xfrm>
            <a:off x="8472458" y="4728392"/>
            <a:ext cx="548700" cy="393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38" name="Google Shape;238;p37"/>
          <p:cNvSpPr txBox="1"/>
          <p:nvPr/>
        </p:nvSpPr>
        <p:spPr>
          <a:xfrm>
            <a:off x="340500" y="492850"/>
            <a:ext cx="3754500" cy="453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chemeClr val="dk2"/>
                </a:solidFill>
                <a:latin typeface="Source Sans Pro"/>
                <a:ea typeface="Source Sans Pro"/>
                <a:cs typeface="Source Sans Pro"/>
                <a:sym typeface="Source Sans Pro"/>
              </a:rPr>
              <a:t>A.C.E. Interface : </a:t>
            </a:r>
            <a:endParaRPr b="1" sz="2000">
              <a:solidFill>
                <a:schemeClr val="dk2"/>
              </a:solidFill>
              <a:latin typeface="Source Sans Pro"/>
              <a:ea typeface="Source Sans Pro"/>
              <a:cs typeface="Source Sans Pro"/>
              <a:sym typeface="Source Sans Pro"/>
            </a:endParaRPr>
          </a:p>
          <a:p>
            <a:pPr indent="0" lvl="0" marL="0" rtl="0" algn="l">
              <a:spcBef>
                <a:spcPts val="0"/>
              </a:spcBef>
              <a:spcAft>
                <a:spcPts val="0"/>
              </a:spcAft>
              <a:buNone/>
            </a:pPr>
            <a:r>
              <a:rPr b="1" lang="en" sz="2000">
                <a:solidFill>
                  <a:schemeClr val="dk2"/>
                </a:solidFill>
                <a:latin typeface="Source Sans Pro"/>
                <a:ea typeface="Source Sans Pro"/>
                <a:cs typeface="Source Sans Pro"/>
                <a:sym typeface="Source Sans Pro"/>
              </a:rPr>
              <a:t>From Black Box to Glass Box</a:t>
            </a:r>
            <a:endParaRPr b="1" sz="2000">
              <a:solidFill>
                <a:schemeClr val="dk2"/>
              </a:solidFill>
              <a:latin typeface="Source Sans Pro"/>
              <a:ea typeface="Source Sans Pro"/>
              <a:cs typeface="Source Sans Pro"/>
              <a:sym typeface="Source Sans Pro"/>
            </a:endParaRPr>
          </a:p>
          <a:p>
            <a:pPr indent="0" lvl="0" marL="0" rtl="0" algn="l">
              <a:spcBef>
                <a:spcPts val="0"/>
              </a:spcBef>
              <a:spcAft>
                <a:spcPts val="0"/>
              </a:spcAft>
              <a:buNone/>
            </a:pPr>
            <a:r>
              <a:t/>
            </a:r>
            <a:endParaRPr sz="2000">
              <a:solidFill>
                <a:schemeClr val="dk2"/>
              </a:solidFill>
              <a:latin typeface="Source Sans Pro"/>
              <a:ea typeface="Source Sans Pro"/>
              <a:cs typeface="Source Sans Pro"/>
              <a:sym typeface="Source Sans Pro"/>
            </a:endParaRPr>
          </a:p>
          <a:p>
            <a:pPr indent="-355600" lvl="0" marL="457200" rtl="0" algn="l">
              <a:spcBef>
                <a:spcPts val="0"/>
              </a:spcBef>
              <a:spcAft>
                <a:spcPts val="0"/>
              </a:spcAft>
              <a:buClr>
                <a:schemeClr val="dk2"/>
              </a:buClr>
              <a:buSzPts val="2000"/>
              <a:buFont typeface="Source Sans Pro"/>
              <a:buChar char="●"/>
            </a:pPr>
            <a:r>
              <a:rPr lang="en" sz="2000">
                <a:solidFill>
                  <a:schemeClr val="dk2"/>
                </a:solidFill>
                <a:latin typeface="Source Sans Pro"/>
                <a:ea typeface="Source Sans Pro"/>
                <a:cs typeface="Source Sans Pro"/>
                <a:sym typeface="Source Sans Pro"/>
              </a:rPr>
              <a:t>Entire loop: generated tests, implementation, and execution logs side-by-side.</a:t>
            </a:r>
            <a:endParaRPr sz="2000">
              <a:solidFill>
                <a:schemeClr val="dk2"/>
              </a:solidFill>
              <a:latin typeface="Source Sans Pro"/>
              <a:ea typeface="Source Sans Pro"/>
              <a:cs typeface="Source Sans Pro"/>
              <a:sym typeface="Source Sans Pro"/>
            </a:endParaRPr>
          </a:p>
          <a:p>
            <a:pPr indent="-355600" lvl="0" marL="457200" rtl="0" algn="l">
              <a:spcBef>
                <a:spcPts val="0"/>
              </a:spcBef>
              <a:spcAft>
                <a:spcPts val="0"/>
              </a:spcAft>
              <a:buClr>
                <a:schemeClr val="dk2"/>
              </a:buClr>
              <a:buSzPts val="2000"/>
              <a:buFont typeface="Source Sans Pro"/>
              <a:buChar char="●"/>
            </a:pPr>
            <a:r>
              <a:rPr lang="en" sz="2000">
                <a:solidFill>
                  <a:schemeClr val="dk2"/>
                </a:solidFill>
                <a:latin typeface="Source Sans Pro"/>
                <a:ea typeface="Source Sans Pro"/>
                <a:cs typeface="Source Sans Pro"/>
                <a:sym typeface="Source Sans Pro"/>
              </a:rPr>
              <a:t>Users can trace every decision , test generation, code attempts, failures, fixes.</a:t>
            </a:r>
            <a:endParaRPr sz="2000">
              <a:solidFill>
                <a:schemeClr val="dk2"/>
              </a:solidFill>
              <a:latin typeface="Source Sans Pro"/>
              <a:ea typeface="Source Sans Pro"/>
              <a:cs typeface="Source Sans Pro"/>
              <a:sym typeface="Source Sans Pro"/>
            </a:endParaRPr>
          </a:p>
          <a:p>
            <a:pPr indent="-355600" lvl="0" marL="457200" rtl="0" algn="l">
              <a:spcBef>
                <a:spcPts val="0"/>
              </a:spcBef>
              <a:spcAft>
                <a:spcPts val="0"/>
              </a:spcAft>
              <a:buClr>
                <a:schemeClr val="dk2"/>
              </a:buClr>
              <a:buSzPts val="2000"/>
              <a:buFont typeface="Source Sans Pro"/>
              <a:buChar char="●"/>
            </a:pPr>
            <a:r>
              <a:rPr lang="en" sz="2000">
                <a:solidFill>
                  <a:schemeClr val="dk2"/>
                </a:solidFill>
                <a:latin typeface="Source Sans Pro"/>
                <a:ea typeface="Source Sans Pro"/>
                <a:cs typeface="Source Sans Pro"/>
                <a:sym typeface="Source Sans Pro"/>
              </a:rPr>
              <a:t>Makes the system fully inspectable, unlike black-box LLM coding tools.</a:t>
            </a:r>
            <a:endParaRPr sz="2000">
              <a:solidFill>
                <a:schemeClr val="dk2"/>
              </a:solidFill>
              <a:latin typeface="Source Sans Pro"/>
              <a:ea typeface="Source Sans Pro"/>
              <a:cs typeface="Source Sans Pro"/>
              <a:sym typeface="Source Sans Pro"/>
            </a:endParaRPr>
          </a:p>
        </p:txBody>
      </p:sp>
      <p:sp>
        <p:nvSpPr>
          <p:cNvPr id="239" name="Google Shape;239;p37"/>
          <p:cNvSpPr txBox="1"/>
          <p:nvPr/>
        </p:nvSpPr>
        <p:spPr>
          <a:xfrm>
            <a:off x="4292225" y="600375"/>
            <a:ext cx="3871200" cy="4237200"/>
          </a:xfrm>
          <a:prstGeom prst="rect">
            <a:avLst/>
          </a:prstGeom>
          <a:noFill/>
          <a:ln>
            <a:noFill/>
          </a:ln>
        </p:spPr>
        <p:txBody>
          <a:bodyPr anchorCtr="0" anchor="t" bIns="91425" lIns="91425" spcFirstLastPara="1" rIns="91425" wrap="square" tIns="91425">
            <a:noAutofit/>
          </a:bodyPr>
          <a:lstStyle/>
          <a:p>
            <a:pPr indent="-355600" lvl="0" marL="457200" rtl="0" algn="just">
              <a:spcBef>
                <a:spcPts val="0"/>
              </a:spcBef>
              <a:spcAft>
                <a:spcPts val="0"/>
              </a:spcAft>
              <a:buClr>
                <a:schemeClr val="dk2"/>
              </a:buClr>
              <a:buSzPts val="2000"/>
              <a:buFont typeface="Source Sans Pro"/>
              <a:buChar char="●"/>
            </a:pPr>
            <a:r>
              <a:rPr lang="en" sz="2000">
                <a:solidFill>
                  <a:schemeClr val="dk2"/>
                </a:solidFill>
                <a:latin typeface="Source Sans Pro"/>
                <a:ea typeface="Source Sans Pro"/>
                <a:cs typeface="Source Sans Pro"/>
                <a:sym typeface="Source Sans Pro"/>
              </a:rPr>
              <a:t>The agent generates unittest suites automatically before coding (TDD workflow).</a:t>
            </a:r>
            <a:endParaRPr sz="2000">
              <a:solidFill>
                <a:schemeClr val="dk2"/>
              </a:solidFill>
              <a:latin typeface="Source Sans Pro"/>
              <a:ea typeface="Source Sans Pro"/>
              <a:cs typeface="Source Sans Pro"/>
              <a:sym typeface="Source Sans Pro"/>
            </a:endParaRPr>
          </a:p>
          <a:p>
            <a:pPr indent="-355600" lvl="0" marL="457200" rtl="0" algn="just">
              <a:spcBef>
                <a:spcPts val="0"/>
              </a:spcBef>
              <a:spcAft>
                <a:spcPts val="0"/>
              </a:spcAft>
              <a:buClr>
                <a:schemeClr val="dk2"/>
              </a:buClr>
              <a:buSzPts val="2000"/>
              <a:buFont typeface="Source Sans Pro"/>
              <a:buChar char="●"/>
            </a:pPr>
            <a:r>
              <a:rPr lang="en" sz="2000">
                <a:solidFill>
                  <a:schemeClr val="dk2"/>
                </a:solidFill>
                <a:latin typeface="Source Sans Pro"/>
                <a:ea typeface="Source Sans Pro"/>
                <a:cs typeface="Source Sans Pro"/>
                <a:sym typeface="Source Sans Pro"/>
              </a:rPr>
              <a:t>Execution logs show precise failures, enabling targeted repairs.</a:t>
            </a:r>
            <a:endParaRPr sz="2000">
              <a:solidFill>
                <a:schemeClr val="dk2"/>
              </a:solidFill>
              <a:latin typeface="Source Sans Pro"/>
              <a:ea typeface="Source Sans Pro"/>
              <a:cs typeface="Source Sans Pro"/>
              <a:sym typeface="Source Sans Pro"/>
            </a:endParaRPr>
          </a:p>
          <a:p>
            <a:pPr indent="-355600" lvl="0" marL="457200" rtl="0" algn="just">
              <a:spcBef>
                <a:spcPts val="0"/>
              </a:spcBef>
              <a:spcAft>
                <a:spcPts val="0"/>
              </a:spcAft>
              <a:buClr>
                <a:schemeClr val="dk2"/>
              </a:buClr>
              <a:buSzPts val="2000"/>
              <a:buFont typeface="Source Sans Pro"/>
              <a:buChar char="●"/>
            </a:pPr>
            <a:r>
              <a:rPr lang="en" sz="2000">
                <a:solidFill>
                  <a:schemeClr val="dk2"/>
                </a:solidFill>
                <a:latin typeface="Source Sans Pro"/>
                <a:ea typeface="Source Sans Pro"/>
                <a:cs typeface="Source Sans Pro"/>
                <a:sym typeface="Source Sans Pro"/>
              </a:rPr>
              <a:t>The implementation panel updates as the agent iteratively refines its solution.</a:t>
            </a:r>
            <a:endParaRPr sz="2000">
              <a:solidFill>
                <a:schemeClr val="dk2"/>
              </a:solidFill>
              <a:latin typeface="Source Sans Pro"/>
              <a:ea typeface="Source Sans Pro"/>
              <a:cs typeface="Source Sans Pro"/>
              <a:sym typeface="Source Sans Pr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38"/>
          <p:cNvSpPr txBox="1"/>
          <p:nvPr>
            <p:ph idx="12" type="sldNum"/>
          </p:nvPr>
        </p:nvSpPr>
        <p:spPr>
          <a:xfrm>
            <a:off x="8472458" y="4728392"/>
            <a:ext cx="548700" cy="393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45" name="Google Shape;245;p38"/>
          <p:cNvSpPr txBox="1"/>
          <p:nvPr/>
        </p:nvSpPr>
        <p:spPr>
          <a:xfrm>
            <a:off x="421150" y="179225"/>
            <a:ext cx="4569900" cy="439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3600">
                <a:solidFill>
                  <a:schemeClr val="dk1"/>
                </a:solidFill>
                <a:latin typeface="Source Sans Pro"/>
                <a:ea typeface="Source Sans Pro"/>
                <a:cs typeface="Source Sans Pro"/>
                <a:sym typeface="Source Sans Pro"/>
              </a:rPr>
              <a:t>Future Directions</a:t>
            </a:r>
            <a:endParaRPr sz="2000">
              <a:solidFill>
                <a:schemeClr val="dk2"/>
              </a:solidFill>
              <a:latin typeface="Source Sans Pro"/>
              <a:ea typeface="Source Sans Pro"/>
              <a:cs typeface="Source Sans Pro"/>
              <a:sym typeface="Source Sans Pro"/>
            </a:endParaRPr>
          </a:p>
        </p:txBody>
      </p:sp>
      <p:pic>
        <p:nvPicPr>
          <p:cNvPr id="246" name="Google Shape;246;p38"/>
          <p:cNvPicPr preferRelativeResize="0"/>
          <p:nvPr/>
        </p:nvPicPr>
        <p:blipFill>
          <a:blip r:embed="rId3">
            <a:alphaModFix/>
          </a:blip>
          <a:stretch>
            <a:fillRect/>
          </a:stretch>
        </p:blipFill>
        <p:spPr>
          <a:xfrm>
            <a:off x="537625" y="2432550"/>
            <a:ext cx="914025" cy="914025"/>
          </a:xfrm>
          <a:prstGeom prst="rect">
            <a:avLst/>
          </a:prstGeom>
          <a:noFill/>
          <a:ln>
            <a:noFill/>
          </a:ln>
        </p:spPr>
      </p:pic>
      <p:pic>
        <p:nvPicPr>
          <p:cNvPr id="247" name="Google Shape;247;p38"/>
          <p:cNvPicPr preferRelativeResize="0"/>
          <p:nvPr/>
        </p:nvPicPr>
        <p:blipFill>
          <a:blip r:embed="rId4">
            <a:alphaModFix/>
          </a:blip>
          <a:stretch>
            <a:fillRect/>
          </a:stretch>
        </p:blipFill>
        <p:spPr>
          <a:xfrm>
            <a:off x="492800" y="1104325"/>
            <a:ext cx="842324" cy="842324"/>
          </a:xfrm>
          <a:prstGeom prst="rect">
            <a:avLst/>
          </a:prstGeom>
          <a:noFill/>
          <a:ln>
            <a:noFill/>
          </a:ln>
        </p:spPr>
      </p:pic>
      <p:pic>
        <p:nvPicPr>
          <p:cNvPr id="248" name="Google Shape;248;p38"/>
          <p:cNvPicPr preferRelativeResize="0"/>
          <p:nvPr/>
        </p:nvPicPr>
        <p:blipFill>
          <a:blip r:embed="rId5">
            <a:alphaModFix/>
          </a:blip>
          <a:stretch>
            <a:fillRect/>
          </a:stretch>
        </p:blipFill>
        <p:spPr>
          <a:xfrm>
            <a:off x="600888" y="3778550"/>
            <a:ext cx="787500" cy="787500"/>
          </a:xfrm>
          <a:prstGeom prst="rect">
            <a:avLst/>
          </a:prstGeom>
          <a:noFill/>
          <a:ln>
            <a:noFill/>
          </a:ln>
        </p:spPr>
      </p:pic>
      <p:pic>
        <p:nvPicPr>
          <p:cNvPr id="249" name="Google Shape;249;p38"/>
          <p:cNvPicPr preferRelativeResize="0"/>
          <p:nvPr/>
        </p:nvPicPr>
        <p:blipFill>
          <a:blip r:embed="rId6">
            <a:alphaModFix/>
          </a:blip>
          <a:stretch>
            <a:fillRect/>
          </a:stretch>
        </p:blipFill>
        <p:spPr>
          <a:xfrm>
            <a:off x="0" y="0"/>
            <a:ext cx="9144000" cy="5143500"/>
          </a:xfrm>
          <a:prstGeom prst="rect">
            <a:avLst/>
          </a:prstGeom>
          <a:noFill/>
          <a:ln>
            <a:noFill/>
          </a:ln>
        </p:spPr>
      </p:pic>
      <p:sp>
        <p:nvSpPr>
          <p:cNvPr id="250" name="Google Shape;250;p38"/>
          <p:cNvSpPr txBox="1"/>
          <p:nvPr/>
        </p:nvSpPr>
        <p:spPr>
          <a:xfrm>
            <a:off x="5434725" y="3626225"/>
            <a:ext cx="3768000" cy="538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2300">
                <a:solidFill>
                  <a:schemeClr val="dk2"/>
                </a:solidFill>
                <a:latin typeface="Source Sans Pro"/>
                <a:ea typeface="Source Sans Pro"/>
                <a:cs typeface="Source Sans Pro"/>
                <a:sym typeface="Source Sans Pro"/>
              </a:rPr>
              <a:t>Scaling Agentic Reasoning</a:t>
            </a:r>
            <a:endParaRPr sz="2700">
              <a:solidFill>
                <a:srgbClr val="1F1F1F"/>
              </a:solidFill>
              <a:latin typeface="BIZ UDPMincho"/>
              <a:ea typeface="BIZ UDPMincho"/>
              <a:cs typeface="BIZ UDPMincho"/>
              <a:sym typeface="BIZ UDPMincho"/>
            </a:endParaRPr>
          </a:p>
        </p:txBody>
      </p:sp>
      <p:sp>
        <p:nvSpPr>
          <p:cNvPr id="251" name="Google Shape;251;p38"/>
          <p:cNvSpPr txBox="1"/>
          <p:nvPr/>
        </p:nvSpPr>
        <p:spPr>
          <a:xfrm>
            <a:off x="3449775" y="179225"/>
            <a:ext cx="5788800" cy="538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2300">
                <a:solidFill>
                  <a:schemeClr val="dk2"/>
                </a:solidFill>
                <a:latin typeface="Source Sans Pro"/>
                <a:ea typeface="Source Sans Pro"/>
                <a:cs typeface="Source Sans Pro"/>
                <a:sym typeface="Source Sans Pro"/>
              </a:rPr>
              <a:t>Human-in-the-Loop Agentic Refinement</a:t>
            </a:r>
            <a:endParaRPr sz="1600">
              <a:solidFill>
                <a:srgbClr val="1F1F1F"/>
              </a:solidFill>
              <a:latin typeface="BIZ UDPMincho"/>
              <a:ea typeface="BIZ UDPMincho"/>
              <a:cs typeface="BIZ UDPMincho"/>
              <a:sym typeface="BIZ UDPMincho"/>
            </a:endParaRPr>
          </a:p>
        </p:txBody>
      </p:sp>
      <p:sp>
        <p:nvSpPr>
          <p:cNvPr id="252" name="Google Shape;252;p38"/>
          <p:cNvSpPr txBox="1"/>
          <p:nvPr/>
        </p:nvSpPr>
        <p:spPr>
          <a:xfrm>
            <a:off x="5084700" y="1012575"/>
            <a:ext cx="4059300" cy="538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2300">
                <a:solidFill>
                  <a:schemeClr val="dk2"/>
                </a:solidFill>
                <a:latin typeface="Source Sans Pro"/>
                <a:ea typeface="Source Sans Pro"/>
                <a:cs typeface="Source Sans Pro"/>
                <a:sym typeface="Source Sans Pro"/>
              </a:rPr>
              <a:t>Broader Benchmarking</a:t>
            </a:r>
            <a:endParaRPr sz="1600">
              <a:solidFill>
                <a:srgbClr val="1F1F1F"/>
              </a:solidFill>
              <a:latin typeface="BIZ UDPMincho"/>
              <a:ea typeface="BIZ UDPMincho"/>
              <a:cs typeface="BIZ UDPMincho"/>
              <a:sym typeface="BIZ UDPMincho"/>
            </a:endParaRPr>
          </a:p>
        </p:txBody>
      </p:sp>
      <p:sp>
        <p:nvSpPr>
          <p:cNvPr id="253" name="Google Shape;253;p38"/>
          <p:cNvSpPr txBox="1"/>
          <p:nvPr/>
        </p:nvSpPr>
        <p:spPr>
          <a:xfrm>
            <a:off x="2392550" y="2571750"/>
            <a:ext cx="5367600" cy="538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2300">
                <a:solidFill>
                  <a:schemeClr val="dk2"/>
                </a:solidFill>
                <a:latin typeface="Source Sans Pro"/>
                <a:ea typeface="Source Sans Pro"/>
                <a:cs typeface="Source Sans Pro"/>
                <a:sym typeface="Source Sans Pro"/>
              </a:rPr>
              <a:t>Richer Retrieval &amp; Context Management</a:t>
            </a:r>
            <a:endParaRPr sz="1600">
              <a:solidFill>
                <a:srgbClr val="1F1F1F"/>
              </a:solidFill>
              <a:latin typeface="BIZ UDPMincho"/>
              <a:ea typeface="BIZ UDPMincho"/>
              <a:cs typeface="BIZ UDPMincho"/>
              <a:sym typeface="BIZ UDPMincho"/>
            </a:endParaRPr>
          </a:p>
        </p:txBody>
      </p:sp>
      <p:sp>
        <p:nvSpPr>
          <p:cNvPr id="254" name="Google Shape;254;p38"/>
          <p:cNvSpPr txBox="1"/>
          <p:nvPr/>
        </p:nvSpPr>
        <p:spPr>
          <a:xfrm>
            <a:off x="5376000" y="1732450"/>
            <a:ext cx="37680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600">
                <a:solidFill>
                  <a:schemeClr val="dk1"/>
                </a:solidFill>
                <a:latin typeface="Source Sans Pro"/>
                <a:ea typeface="Source Sans Pro"/>
                <a:cs typeface="Source Sans Pro"/>
                <a:sym typeface="Source Sans Pro"/>
              </a:rPr>
              <a:t>Future Directions</a:t>
            </a:r>
            <a:endParaRPr sz="2000">
              <a:solidFill>
                <a:schemeClr val="dk2"/>
              </a:solidFill>
              <a:latin typeface="Source Sans Pro"/>
              <a:ea typeface="Source Sans Pro"/>
              <a:cs typeface="Source Sans Pro"/>
              <a:sym typeface="Source Sans Pr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39"/>
          <p:cNvSpPr txBox="1"/>
          <p:nvPr>
            <p:ph type="title"/>
          </p:nvPr>
        </p:nvSpPr>
        <p:spPr>
          <a:xfrm>
            <a:off x="269150" y="0"/>
            <a:ext cx="5089500" cy="393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3500"/>
              <a:t>References</a:t>
            </a:r>
            <a:endParaRPr sz="3500"/>
          </a:p>
        </p:txBody>
      </p:sp>
      <p:sp>
        <p:nvSpPr>
          <p:cNvPr id="260" name="Google Shape;260;p39"/>
          <p:cNvSpPr txBox="1"/>
          <p:nvPr>
            <p:ph idx="4294967295" type="body"/>
          </p:nvPr>
        </p:nvSpPr>
        <p:spPr>
          <a:xfrm>
            <a:off x="232825" y="672050"/>
            <a:ext cx="4214100" cy="4450200"/>
          </a:xfrm>
          <a:prstGeom prst="rect">
            <a:avLst/>
          </a:prstGeom>
          <a:ln cap="flat" cmpd="sng" w="9525">
            <a:solidFill>
              <a:schemeClr val="lt1"/>
            </a:solidFill>
            <a:prstDash val="solid"/>
            <a:round/>
            <a:headEnd len="sm" w="sm" type="none"/>
            <a:tailEnd len="sm" w="sm" type="none"/>
          </a:ln>
        </p:spPr>
        <p:txBody>
          <a:bodyPr anchorCtr="0" anchor="t" bIns="0" lIns="0" spcFirstLastPara="1" rIns="0" wrap="square" tIns="0">
            <a:noAutofit/>
          </a:bodyPr>
          <a:lstStyle/>
          <a:p>
            <a:pPr indent="0" lvl="0" marL="0" rtl="0" algn="l">
              <a:lnSpc>
                <a:spcPct val="95000"/>
              </a:lnSpc>
              <a:spcBef>
                <a:spcPts val="1200"/>
              </a:spcBef>
              <a:spcAft>
                <a:spcPts val="0"/>
              </a:spcAft>
              <a:buClr>
                <a:schemeClr val="dk2"/>
              </a:buClr>
              <a:buSzPts val="935"/>
              <a:buFont typeface="Arial"/>
              <a:buNone/>
            </a:pPr>
            <a:r>
              <a:rPr lang="en" sz="1100"/>
              <a:t>1] Ashok K. Chandra, Dexter C. Kozen, and Larry J. Stockmeyer. </a:t>
            </a:r>
            <a:r>
              <a:rPr i="1" lang="en" sz="1100"/>
              <a:t>Alternation</a:t>
            </a:r>
            <a:r>
              <a:rPr lang="en" sz="1100"/>
              <a:t>. Journal of the ACM, 28(1):114–133, 1981.</a:t>
            </a:r>
            <a:endParaRPr sz="1100"/>
          </a:p>
          <a:p>
            <a:pPr indent="0" lvl="0" marL="0" rtl="0" algn="l">
              <a:lnSpc>
                <a:spcPct val="95000"/>
              </a:lnSpc>
              <a:spcBef>
                <a:spcPts val="1200"/>
              </a:spcBef>
              <a:spcAft>
                <a:spcPts val="0"/>
              </a:spcAft>
              <a:buClr>
                <a:schemeClr val="dk2"/>
              </a:buClr>
              <a:buSzPts val="935"/>
              <a:buFont typeface="Arial"/>
              <a:buNone/>
            </a:pPr>
            <a:r>
              <a:rPr lang="en" sz="1100"/>
              <a:t>[2] Ming Chen and Hao Zhou. </a:t>
            </a:r>
            <a:r>
              <a:rPr i="1" lang="en" sz="1100"/>
              <a:t>Retrieval-Augmented Generation for Large Language Models: A Survey</a:t>
            </a:r>
            <a:r>
              <a:rPr lang="en" sz="1100"/>
              <a:t>. arXiv:2402.19473, 2024.</a:t>
            </a:r>
            <a:endParaRPr sz="1100"/>
          </a:p>
          <a:p>
            <a:pPr indent="0" lvl="0" marL="0" rtl="0" algn="l">
              <a:lnSpc>
                <a:spcPct val="95000"/>
              </a:lnSpc>
              <a:spcBef>
                <a:spcPts val="1200"/>
              </a:spcBef>
              <a:spcAft>
                <a:spcPts val="0"/>
              </a:spcAft>
              <a:buClr>
                <a:schemeClr val="dk2"/>
              </a:buClr>
              <a:buSzPts val="935"/>
              <a:buFont typeface="Arial"/>
              <a:buNone/>
            </a:pPr>
            <a:r>
              <a:rPr lang="en" sz="1100"/>
              <a:t>[3] Rui Chen, Lingfeng Zhao, and Ming Gao. </a:t>
            </a:r>
            <a:r>
              <a:rPr i="1" lang="en" sz="1100"/>
              <a:t>Aflow: Automating Agentic Workflow Generation</a:t>
            </a:r>
            <a:r>
              <a:rPr lang="en" sz="1100"/>
              <a:t>. arXiv:2410.10762, 2024.</a:t>
            </a:r>
            <a:endParaRPr sz="1100"/>
          </a:p>
          <a:p>
            <a:pPr indent="0" lvl="0" marL="0" rtl="0" algn="l">
              <a:lnSpc>
                <a:spcPct val="95000"/>
              </a:lnSpc>
              <a:spcBef>
                <a:spcPts val="1200"/>
              </a:spcBef>
              <a:spcAft>
                <a:spcPts val="0"/>
              </a:spcAft>
              <a:buClr>
                <a:schemeClr val="dk2"/>
              </a:buClr>
              <a:buSzPts val="935"/>
              <a:buFont typeface="Arial"/>
              <a:buNone/>
            </a:pPr>
            <a:r>
              <a:rPr lang="en" sz="1100"/>
              <a:t>[4] Tim Dettmers, Mike Lewis, Sam Shleifer, and Luke Zettlemoyer. </a:t>
            </a:r>
            <a:r>
              <a:rPr i="1" lang="en" sz="1100"/>
              <a:t>QLoRA: Efficient Finetuning of Quantized LLMs</a:t>
            </a:r>
            <a:r>
              <a:rPr lang="en" sz="1100"/>
              <a:t>. arXiv:2305.14314, 2023.</a:t>
            </a:r>
            <a:endParaRPr sz="1100"/>
          </a:p>
          <a:p>
            <a:pPr indent="0" lvl="0" marL="0" rtl="0" algn="l">
              <a:lnSpc>
                <a:spcPct val="95000"/>
              </a:lnSpc>
              <a:spcBef>
                <a:spcPts val="1200"/>
              </a:spcBef>
              <a:spcAft>
                <a:spcPts val="0"/>
              </a:spcAft>
              <a:buClr>
                <a:schemeClr val="dk2"/>
              </a:buClr>
              <a:buSzPts val="935"/>
              <a:buFont typeface="Arial"/>
              <a:buNone/>
            </a:pPr>
            <a:r>
              <a:rPr lang="en" sz="1100"/>
              <a:t>[5] Edward J. Hu, Yelong Shen, et al. </a:t>
            </a:r>
            <a:r>
              <a:rPr i="1" lang="en" sz="1100"/>
              <a:t>LoRA: Low-Rank Adaptation of Large Language Models</a:t>
            </a:r>
            <a:r>
              <a:rPr lang="en" sz="1100"/>
              <a:t>. arXiv:2106.09685, 2021.</a:t>
            </a:r>
            <a:endParaRPr sz="1100"/>
          </a:p>
          <a:p>
            <a:pPr indent="0" lvl="0" marL="0" rtl="0" algn="l">
              <a:lnSpc>
                <a:spcPct val="95000"/>
              </a:lnSpc>
              <a:spcBef>
                <a:spcPts val="1200"/>
              </a:spcBef>
              <a:spcAft>
                <a:spcPts val="0"/>
              </a:spcAft>
              <a:buClr>
                <a:schemeClr val="dk2"/>
              </a:buClr>
              <a:buSzPts val="935"/>
              <a:buFont typeface="Arial"/>
              <a:buNone/>
            </a:pPr>
            <a:r>
              <a:rPr lang="en" sz="1100"/>
              <a:t>[6] Dong Li, Rui Pen</a:t>
            </a:r>
            <a:r>
              <a:rPr lang="en" sz="1100"/>
              <a:t>g</a:t>
            </a:r>
            <a:r>
              <a:rPr lang="en" sz="1100"/>
              <a:t>, et al. </a:t>
            </a:r>
            <a:r>
              <a:rPr i="1" lang="en" sz="1100"/>
              <a:t>AgentCoder: Multi-Agent-Based Code Generation with Iterative Testing and Optimisation</a:t>
            </a:r>
            <a:r>
              <a:rPr lang="en" sz="1100"/>
              <a:t>. arXiv:2312.13010, 2023.</a:t>
            </a:r>
            <a:endParaRPr sz="1100"/>
          </a:p>
          <a:p>
            <a:pPr indent="0" lvl="0" marL="0" rtl="0" algn="l">
              <a:lnSpc>
                <a:spcPct val="95000"/>
              </a:lnSpc>
              <a:spcBef>
                <a:spcPts val="1200"/>
              </a:spcBef>
              <a:spcAft>
                <a:spcPts val="0"/>
              </a:spcAft>
              <a:buClr>
                <a:schemeClr val="dk2"/>
              </a:buClr>
              <a:buSzPts val="935"/>
              <a:buFont typeface="Arial"/>
              <a:buNone/>
            </a:pPr>
            <a:r>
              <a:rPr lang="en" sz="1100"/>
              <a:t>[7] Raymond Li, Yacine Belkada, et al. </a:t>
            </a:r>
            <a:r>
              <a:rPr i="1" lang="en" sz="1100"/>
              <a:t>StarCoder: May the Source Be with You!</a:t>
            </a:r>
            <a:r>
              <a:rPr lang="en" sz="1100"/>
              <a:t> arXiv:2305.06161, 2023.</a:t>
            </a:r>
            <a:endParaRPr sz="1100"/>
          </a:p>
          <a:p>
            <a:pPr indent="0" lvl="0" marL="0" rtl="0" algn="l">
              <a:lnSpc>
                <a:spcPct val="95000"/>
              </a:lnSpc>
              <a:spcBef>
                <a:spcPts val="1200"/>
              </a:spcBef>
              <a:spcAft>
                <a:spcPts val="0"/>
              </a:spcAft>
              <a:buSzPts val="935"/>
              <a:buNone/>
            </a:pPr>
            <a:r>
              <a:rPr lang="en" sz="1100"/>
              <a:t>[8] Tianyu Li, Han Xu, et al. </a:t>
            </a:r>
            <a:r>
              <a:rPr i="1" lang="en" sz="1100"/>
              <a:t>SEW: Self-Evolving Agentic Workflows for Automated Code Generation</a:t>
            </a:r>
            <a:r>
              <a:rPr lang="en" sz="1100"/>
              <a:t>. arXiv:2505.18646, 2025.</a:t>
            </a:r>
            <a:endParaRPr sz="1100"/>
          </a:p>
          <a:p>
            <a:pPr indent="0" lvl="0" marL="0" rtl="0" algn="l">
              <a:lnSpc>
                <a:spcPct val="95000"/>
              </a:lnSpc>
              <a:spcBef>
                <a:spcPts val="1200"/>
              </a:spcBef>
              <a:spcAft>
                <a:spcPts val="1200"/>
              </a:spcAft>
              <a:buSzPts val="935"/>
              <a:buNone/>
            </a:pPr>
            <a:r>
              <a:rPr lang="en" sz="1100"/>
              <a:t>[9] </a:t>
            </a:r>
            <a:r>
              <a:rPr lang="en" sz="1100"/>
              <a:t>Hugo Touvron, Thibaut Lavril, et al. LLaMA: Open and Efficient Foundation Language Models. arXiv:2302.13971, 2023.</a:t>
            </a:r>
            <a:endParaRPr sz="1100"/>
          </a:p>
        </p:txBody>
      </p:sp>
      <p:sp>
        <p:nvSpPr>
          <p:cNvPr id="261" name="Google Shape;261;p39"/>
          <p:cNvSpPr txBox="1"/>
          <p:nvPr>
            <p:ph idx="4294967295" type="body"/>
          </p:nvPr>
        </p:nvSpPr>
        <p:spPr>
          <a:xfrm>
            <a:off x="4549650" y="672050"/>
            <a:ext cx="3922800" cy="3486300"/>
          </a:xfrm>
          <a:prstGeom prst="rect">
            <a:avLst/>
          </a:prstGeom>
          <a:ln cap="flat" cmpd="sng" w="9525">
            <a:solidFill>
              <a:schemeClr val="lt1"/>
            </a:solidFill>
            <a:prstDash val="lgDashDot"/>
            <a:round/>
            <a:headEnd len="sm" w="sm" type="none"/>
            <a:tailEnd len="sm" w="sm" type="none"/>
          </a:ln>
        </p:spPr>
        <p:txBody>
          <a:bodyPr anchorCtr="0" anchor="t" bIns="0" lIns="0" spcFirstLastPara="1" rIns="0" wrap="square" tIns="0">
            <a:noAutofit/>
          </a:bodyPr>
          <a:lstStyle/>
          <a:p>
            <a:pPr indent="0" lvl="0" marL="0" rtl="0" algn="l">
              <a:lnSpc>
                <a:spcPct val="125000"/>
              </a:lnSpc>
              <a:spcBef>
                <a:spcPts val="0"/>
              </a:spcBef>
              <a:spcAft>
                <a:spcPts val="0"/>
              </a:spcAft>
              <a:buSzPts val="523"/>
              <a:buNone/>
            </a:pPr>
            <a:r>
              <a:rPr lang="en" sz="1100"/>
              <a:t>[10] Jiawei Wang, Rong Chen, et al. Self-Organizing Multi-Agent Systems for Code Generation and Task Decomposition. arXiv:2409.08765, 2024.</a:t>
            </a:r>
            <a:br>
              <a:rPr lang="en" sz="1100"/>
            </a:br>
            <a:endParaRPr sz="800"/>
          </a:p>
          <a:p>
            <a:pPr indent="0" lvl="0" marL="0" rtl="0" algn="l">
              <a:lnSpc>
                <a:spcPct val="125000"/>
              </a:lnSpc>
              <a:spcBef>
                <a:spcPts val="0"/>
              </a:spcBef>
              <a:spcAft>
                <a:spcPts val="0"/>
              </a:spcAft>
              <a:buSzPts val="523"/>
              <a:buNone/>
            </a:pPr>
            <a:r>
              <a:rPr lang="en" sz="1100"/>
              <a:t>[11] Yuxin Wang, Zhihan Liu, Wenxuan Huang, et al. AI Agentic Programming: A Survey of Techniques, Challenges, and Opportunities. arXiv:2508.11126, 2025.</a:t>
            </a:r>
            <a:endParaRPr sz="1100"/>
          </a:p>
          <a:p>
            <a:pPr indent="0" lvl="0" marL="0" rtl="0" algn="l">
              <a:lnSpc>
                <a:spcPct val="125000"/>
              </a:lnSpc>
              <a:spcBef>
                <a:spcPts val="0"/>
              </a:spcBef>
              <a:spcAft>
                <a:spcPts val="0"/>
              </a:spcAft>
              <a:buSzPts val="523"/>
              <a:buNone/>
            </a:pPr>
            <a:r>
              <a:t/>
            </a:r>
            <a:endParaRPr sz="800"/>
          </a:p>
          <a:p>
            <a:pPr indent="0" lvl="0" marL="0" rtl="0" algn="l">
              <a:lnSpc>
                <a:spcPct val="125000"/>
              </a:lnSpc>
              <a:spcBef>
                <a:spcPts val="0"/>
              </a:spcBef>
              <a:spcAft>
                <a:spcPts val="0"/>
              </a:spcAft>
              <a:buSzPts val="523"/>
              <a:buNone/>
            </a:pPr>
            <a:r>
              <a:rPr lang="en" sz="1100"/>
              <a:t>[12] Kun Xu, Junjie He, and Rui Wang. A Survey on Large Language Models for Code Generation. arXiv:2406.00515, 2024.</a:t>
            </a:r>
            <a:endParaRPr sz="1100"/>
          </a:p>
          <a:p>
            <a:pPr indent="0" lvl="0" marL="0" rtl="0" algn="l">
              <a:lnSpc>
                <a:spcPct val="125000"/>
              </a:lnSpc>
              <a:spcBef>
                <a:spcPts val="0"/>
              </a:spcBef>
              <a:spcAft>
                <a:spcPts val="0"/>
              </a:spcAft>
              <a:buSzPts val="523"/>
              <a:buNone/>
            </a:pPr>
            <a:r>
              <a:t/>
            </a:r>
            <a:endParaRPr sz="800"/>
          </a:p>
          <a:p>
            <a:pPr indent="0" lvl="0" marL="0" rtl="0" algn="l">
              <a:lnSpc>
                <a:spcPct val="125000"/>
              </a:lnSpc>
              <a:spcBef>
                <a:spcPts val="0"/>
              </a:spcBef>
              <a:spcAft>
                <a:spcPts val="0"/>
              </a:spcAft>
              <a:buSzPts val="523"/>
              <a:buNone/>
            </a:pPr>
            <a:r>
              <a:rPr lang="en" sz="1100"/>
              <a:t>[13] Ming Yang, Yue Zhao, et al. CodeCoR: An LLM-Based Self-Reflective Multi-Agent Framework for Code Generation. arXiv:2501.07811, 2025.</a:t>
            </a:r>
            <a:endParaRPr sz="1100"/>
          </a:p>
          <a:p>
            <a:pPr indent="0" lvl="0" marL="0" rtl="0" algn="l">
              <a:lnSpc>
                <a:spcPct val="125000"/>
              </a:lnSpc>
              <a:spcBef>
                <a:spcPts val="0"/>
              </a:spcBef>
              <a:spcAft>
                <a:spcPts val="0"/>
              </a:spcAft>
              <a:buSzPts val="523"/>
              <a:buNone/>
            </a:pPr>
            <a:r>
              <a:t/>
            </a:r>
            <a:endParaRPr sz="800"/>
          </a:p>
          <a:p>
            <a:pPr indent="0" lvl="0" marL="0" rtl="0" algn="l">
              <a:lnSpc>
                <a:spcPct val="125000"/>
              </a:lnSpc>
              <a:spcBef>
                <a:spcPts val="0"/>
              </a:spcBef>
              <a:spcAft>
                <a:spcPts val="0"/>
              </a:spcAft>
              <a:buSzPts val="523"/>
              <a:buNone/>
            </a:pPr>
            <a:r>
              <a:rPr lang="en" sz="1100"/>
              <a:t>[14] Hao Zhang, Yue Lin, et al. A Survey on Code Generation with LLM-Based Agents. arXiv:2508.00083, 2025.</a:t>
            </a:r>
            <a:endParaRPr sz="1100"/>
          </a:p>
          <a:p>
            <a:pPr indent="0" lvl="0" marL="0" rtl="0" algn="l">
              <a:lnSpc>
                <a:spcPct val="125000"/>
              </a:lnSpc>
              <a:spcBef>
                <a:spcPts val="0"/>
              </a:spcBef>
              <a:spcAft>
                <a:spcPts val="0"/>
              </a:spcAft>
              <a:buSzPts val="523"/>
              <a:buNone/>
            </a:pPr>
            <a:r>
              <a:t/>
            </a:r>
            <a:endParaRPr sz="800"/>
          </a:p>
          <a:p>
            <a:pPr indent="0" lvl="0" marL="0" rtl="0" algn="l">
              <a:lnSpc>
                <a:spcPct val="125000"/>
              </a:lnSpc>
              <a:spcBef>
                <a:spcPts val="0"/>
              </a:spcBef>
              <a:spcAft>
                <a:spcPts val="0"/>
              </a:spcAft>
              <a:buSzPts val="523"/>
              <a:buNone/>
            </a:pPr>
            <a:r>
              <a:rPr lang="en" sz="1100"/>
              <a:t>[15] Wei Zhang, Chen Luo, et al. AutoCoderOver: Autonomous Program Improvement. arXiv:2404.05427, 2024.</a:t>
            </a:r>
            <a:endParaRPr sz="1100"/>
          </a:p>
        </p:txBody>
      </p:sp>
      <p:sp>
        <p:nvSpPr>
          <p:cNvPr id="262" name="Google Shape;262;p39"/>
          <p:cNvSpPr txBox="1"/>
          <p:nvPr>
            <p:ph idx="12" type="sldNum"/>
          </p:nvPr>
        </p:nvSpPr>
        <p:spPr>
          <a:xfrm>
            <a:off x="8472458" y="4728392"/>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40"/>
          <p:cNvSpPr txBox="1"/>
          <p:nvPr>
            <p:ph type="title"/>
          </p:nvPr>
        </p:nvSpPr>
        <p:spPr>
          <a:xfrm>
            <a:off x="762000" y="628650"/>
            <a:ext cx="6400800" cy="1217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Q&amp;A</a:t>
            </a:r>
            <a:endParaRPr/>
          </a:p>
        </p:txBody>
      </p:sp>
      <p:sp>
        <p:nvSpPr>
          <p:cNvPr id="268" name="Google Shape;268;p40"/>
          <p:cNvSpPr txBox="1"/>
          <p:nvPr>
            <p:ph idx="12" type="sldNum"/>
          </p:nvPr>
        </p:nvSpPr>
        <p:spPr>
          <a:xfrm>
            <a:off x="8472458" y="4728392"/>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sz="1000">
                <a:solidFill>
                  <a:schemeClr val="lt1"/>
                </a:solidFill>
                <a:latin typeface="Arial"/>
                <a:ea typeface="Arial"/>
                <a:cs typeface="Arial"/>
                <a:sym typeface="Arial"/>
              </a:rPr>
              <a:t>‹#›</a:t>
            </a:fld>
            <a:endParaRPr sz="1000">
              <a:solidFill>
                <a:schemeClr val="lt1"/>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23"/>
          <p:cNvSpPr txBox="1"/>
          <p:nvPr>
            <p:ph type="title"/>
          </p:nvPr>
        </p:nvSpPr>
        <p:spPr>
          <a:xfrm>
            <a:off x="576400" y="99975"/>
            <a:ext cx="3724800" cy="760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4500"/>
              <a:t>Contents</a:t>
            </a:r>
            <a:endParaRPr sz="4500"/>
          </a:p>
        </p:txBody>
      </p:sp>
      <p:sp>
        <p:nvSpPr>
          <p:cNvPr id="120" name="Google Shape;120;p23"/>
          <p:cNvSpPr txBox="1"/>
          <p:nvPr>
            <p:ph idx="4294967295" type="body"/>
          </p:nvPr>
        </p:nvSpPr>
        <p:spPr>
          <a:xfrm>
            <a:off x="576400" y="1075300"/>
            <a:ext cx="7543800" cy="3620100"/>
          </a:xfrm>
          <a:prstGeom prst="rect">
            <a:avLst/>
          </a:prstGeom>
        </p:spPr>
        <p:txBody>
          <a:bodyPr anchorCtr="0" anchor="t" bIns="0" lIns="0" spcFirstLastPara="1" rIns="0" wrap="square" tIns="0">
            <a:normAutofit/>
          </a:bodyPr>
          <a:lstStyle/>
          <a:p>
            <a:pPr indent="-355600" lvl="0" marL="457200" rtl="0" algn="l">
              <a:spcBef>
                <a:spcPts val="0"/>
              </a:spcBef>
              <a:spcAft>
                <a:spcPts val="0"/>
              </a:spcAft>
              <a:buSzPts val="2000"/>
              <a:buAutoNum type="arabicPeriod"/>
            </a:pPr>
            <a:r>
              <a:rPr lang="en"/>
              <a:t>Motivation</a:t>
            </a:r>
            <a:endParaRPr/>
          </a:p>
          <a:p>
            <a:pPr indent="-355600" lvl="0" marL="457200" rtl="0" algn="l">
              <a:spcBef>
                <a:spcPts val="0"/>
              </a:spcBef>
              <a:spcAft>
                <a:spcPts val="0"/>
              </a:spcAft>
              <a:buSzPts val="2000"/>
              <a:buAutoNum type="arabicPeriod"/>
            </a:pPr>
            <a:r>
              <a:rPr lang="en"/>
              <a:t>Research Objectives</a:t>
            </a:r>
            <a:endParaRPr/>
          </a:p>
          <a:p>
            <a:pPr indent="-355600" lvl="0" marL="457200" rtl="0" algn="l">
              <a:spcBef>
                <a:spcPts val="0"/>
              </a:spcBef>
              <a:spcAft>
                <a:spcPts val="0"/>
              </a:spcAft>
              <a:buSzPts val="2000"/>
              <a:buAutoNum type="arabicPeriod"/>
            </a:pPr>
            <a:r>
              <a:rPr lang="en"/>
              <a:t>Related Work</a:t>
            </a:r>
            <a:endParaRPr/>
          </a:p>
          <a:p>
            <a:pPr indent="-355600" lvl="0" marL="457200" rtl="0" algn="l">
              <a:spcBef>
                <a:spcPts val="0"/>
              </a:spcBef>
              <a:spcAft>
                <a:spcPts val="0"/>
              </a:spcAft>
              <a:buSzPts val="2000"/>
              <a:buAutoNum type="arabicPeriod"/>
            </a:pPr>
            <a:r>
              <a:rPr lang="en"/>
              <a:t>Methodology</a:t>
            </a:r>
            <a:endParaRPr/>
          </a:p>
          <a:p>
            <a:pPr indent="-355600" lvl="0" marL="457200" rtl="0" algn="l">
              <a:spcBef>
                <a:spcPts val="0"/>
              </a:spcBef>
              <a:spcAft>
                <a:spcPts val="0"/>
              </a:spcAft>
              <a:buSzPts val="2000"/>
              <a:buAutoNum type="arabicPeriod"/>
            </a:pPr>
            <a:r>
              <a:rPr lang="en"/>
              <a:t>Implementation Details</a:t>
            </a:r>
            <a:endParaRPr/>
          </a:p>
          <a:p>
            <a:pPr indent="-355600" lvl="0" marL="457200" rtl="0" algn="l">
              <a:spcBef>
                <a:spcPts val="0"/>
              </a:spcBef>
              <a:spcAft>
                <a:spcPts val="0"/>
              </a:spcAft>
              <a:buSzPts val="2000"/>
              <a:buAutoNum type="arabicPeriod"/>
            </a:pPr>
            <a:r>
              <a:rPr lang="en"/>
              <a:t>Evaluation Results</a:t>
            </a:r>
            <a:endParaRPr/>
          </a:p>
          <a:p>
            <a:pPr indent="-355600" lvl="0" marL="457200" rtl="0" algn="l">
              <a:spcBef>
                <a:spcPts val="0"/>
              </a:spcBef>
              <a:spcAft>
                <a:spcPts val="0"/>
              </a:spcAft>
              <a:buSzPts val="2000"/>
              <a:buAutoNum type="arabicPeriod"/>
            </a:pPr>
            <a:r>
              <a:rPr lang="en"/>
              <a:t>Ablation Study</a:t>
            </a:r>
            <a:endParaRPr/>
          </a:p>
          <a:p>
            <a:pPr indent="-355600" lvl="0" marL="457200" rtl="0" algn="l">
              <a:spcBef>
                <a:spcPts val="0"/>
              </a:spcBef>
              <a:spcAft>
                <a:spcPts val="0"/>
              </a:spcAft>
              <a:buSzPts val="2000"/>
              <a:buAutoNum type="arabicPeriod"/>
            </a:pPr>
            <a:r>
              <a:rPr lang="en"/>
              <a:t>Conclusion</a:t>
            </a:r>
            <a:endParaRPr/>
          </a:p>
          <a:p>
            <a:pPr indent="-355600" lvl="0" marL="457200" rtl="0" algn="l">
              <a:spcBef>
                <a:spcPts val="0"/>
              </a:spcBef>
              <a:spcAft>
                <a:spcPts val="0"/>
              </a:spcAft>
              <a:buSzPts val="2000"/>
              <a:buAutoNum type="arabicPeriod"/>
            </a:pPr>
            <a:r>
              <a:rPr lang="en"/>
              <a:t>References</a:t>
            </a:r>
            <a:endParaRPr/>
          </a:p>
        </p:txBody>
      </p:sp>
      <p:pic>
        <p:nvPicPr>
          <p:cNvPr id="121" name="Google Shape;121;p23"/>
          <p:cNvPicPr preferRelativeResize="0"/>
          <p:nvPr/>
        </p:nvPicPr>
        <p:blipFill rotWithShape="1">
          <a:blip r:embed="rId3">
            <a:alphaModFix/>
          </a:blip>
          <a:srcRect b="0" l="1858" r="1858" t="0"/>
          <a:stretch/>
        </p:blipFill>
        <p:spPr>
          <a:xfrm>
            <a:off x="4731325" y="267550"/>
            <a:ext cx="2596651" cy="3942751"/>
          </a:xfrm>
          <a:prstGeom prst="rect">
            <a:avLst/>
          </a:prstGeom>
          <a:noFill/>
          <a:ln>
            <a:noFill/>
          </a:ln>
        </p:spPr>
      </p:pic>
      <p:sp>
        <p:nvSpPr>
          <p:cNvPr id="122" name="Google Shape;122;p23"/>
          <p:cNvSpPr txBox="1"/>
          <p:nvPr>
            <p:ph idx="12" type="sldNum"/>
          </p:nvPr>
        </p:nvSpPr>
        <p:spPr>
          <a:xfrm>
            <a:off x="8472458" y="4728392"/>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41"/>
          <p:cNvSpPr txBox="1"/>
          <p:nvPr>
            <p:ph idx="4294967295" type="title"/>
          </p:nvPr>
        </p:nvSpPr>
        <p:spPr>
          <a:xfrm>
            <a:off x="717300" y="1047125"/>
            <a:ext cx="7709400" cy="16593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Thank You</a:t>
            </a:r>
            <a:endParaRPr/>
          </a:p>
        </p:txBody>
      </p:sp>
      <p:sp>
        <p:nvSpPr>
          <p:cNvPr id="274" name="Google Shape;274;p41"/>
          <p:cNvSpPr txBox="1"/>
          <p:nvPr>
            <p:ph type="ctrTitle"/>
          </p:nvPr>
        </p:nvSpPr>
        <p:spPr>
          <a:xfrm>
            <a:off x="576075" y="697950"/>
            <a:ext cx="5029200" cy="1841100"/>
          </a:xfrm>
          <a:prstGeom prst="rect">
            <a:avLst/>
          </a:prstGeom>
        </p:spPr>
        <p:txBody>
          <a:bodyPr anchorCtr="0" anchor="b" bIns="0" lIns="0" spcFirstLastPara="1" rIns="0" wrap="square" tIns="0">
            <a:normAutofit/>
          </a:bodyPr>
          <a:lstStyle/>
          <a:p>
            <a:pPr indent="0" lvl="0" marL="0" rtl="0" algn="l">
              <a:spcBef>
                <a:spcPts val="0"/>
              </a:spcBef>
              <a:spcAft>
                <a:spcPts val="0"/>
              </a:spcAft>
              <a:buNone/>
            </a:pPr>
            <a:r>
              <a:rPr lang="en"/>
              <a:t>Thank You</a:t>
            </a:r>
            <a:endParaRPr/>
          </a:p>
        </p:txBody>
      </p:sp>
      <p:sp>
        <p:nvSpPr>
          <p:cNvPr id="275" name="Google Shape;275;p41"/>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24"/>
          <p:cNvSpPr txBox="1"/>
          <p:nvPr>
            <p:ph idx="12" type="sldNum"/>
          </p:nvPr>
        </p:nvSpPr>
        <p:spPr>
          <a:xfrm>
            <a:off x="8472458" y="4728392"/>
            <a:ext cx="548700" cy="393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28" name="Google Shape;128;p24"/>
          <p:cNvSpPr txBox="1"/>
          <p:nvPr/>
        </p:nvSpPr>
        <p:spPr>
          <a:xfrm>
            <a:off x="295700" y="179225"/>
            <a:ext cx="3924900" cy="439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3500">
                <a:solidFill>
                  <a:schemeClr val="dk1"/>
                </a:solidFill>
                <a:latin typeface="Source Sans Pro"/>
                <a:ea typeface="Source Sans Pro"/>
                <a:cs typeface="Source Sans Pro"/>
                <a:sym typeface="Source Sans Pro"/>
              </a:rPr>
              <a:t>Motivation</a:t>
            </a:r>
            <a:endParaRPr sz="2000">
              <a:solidFill>
                <a:schemeClr val="dk2"/>
              </a:solidFill>
              <a:latin typeface="Source Sans Pro"/>
              <a:ea typeface="Source Sans Pro"/>
              <a:cs typeface="Source Sans Pro"/>
              <a:sym typeface="Source Sans Pro"/>
            </a:endParaRPr>
          </a:p>
        </p:txBody>
      </p:sp>
      <p:sp>
        <p:nvSpPr>
          <p:cNvPr id="129" name="Google Shape;129;p24"/>
          <p:cNvSpPr txBox="1"/>
          <p:nvPr/>
        </p:nvSpPr>
        <p:spPr>
          <a:xfrm>
            <a:off x="340500" y="815500"/>
            <a:ext cx="3736800" cy="373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400"/>
              </a:spcBef>
              <a:spcAft>
                <a:spcPts val="0"/>
              </a:spcAft>
              <a:buClr>
                <a:schemeClr val="dk2"/>
              </a:buClr>
              <a:buSzPts val="1100"/>
              <a:buFont typeface="Arial"/>
              <a:buNone/>
            </a:pPr>
            <a:r>
              <a:rPr b="1" lang="en">
                <a:solidFill>
                  <a:schemeClr val="dk2"/>
                </a:solidFill>
              </a:rPr>
              <a:t>Why Agentic Coding?</a:t>
            </a:r>
            <a:endParaRPr b="1">
              <a:solidFill>
                <a:schemeClr val="dk2"/>
              </a:solidFill>
            </a:endParaRPr>
          </a:p>
          <a:p>
            <a:pPr indent="-304800" lvl="0" marL="457200" rtl="0" algn="l">
              <a:lnSpc>
                <a:spcPct val="115000"/>
              </a:lnSpc>
              <a:spcBef>
                <a:spcPts val="1200"/>
              </a:spcBef>
              <a:spcAft>
                <a:spcPts val="0"/>
              </a:spcAft>
              <a:buClr>
                <a:schemeClr val="dk2"/>
              </a:buClr>
              <a:buSzPts val="1200"/>
              <a:buChar char="●"/>
            </a:pPr>
            <a:r>
              <a:rPr lang="en" sz="1200">
                <a:solidFill>
                  <a:schemeClr val="dk2"/>
                </a:solidFill>
              </a:rPr>
              <a:t>Single-shot LLM coding → often wrong for multi-step reasoning</a:t>
            </a:r>
            <a:br>
              <a:rPr lang="en" sz="1200">
                <a:solidFill>
                  <a:schemeClr val="dk2"/>
                </a:solidFill>
              </a:rPr>
            </a:br>
            <a:endParaRPr sz="1200">
              <a:solidFill>
                <a:schemeClr val="dk2"/>
              </a:solidFill>
            </a:endParaRPr>
          </a:p>
          <a:p>
            <a:pPr indent="-304800" lvl="0" marL="457200" rtl="0" algn="l">
              <a:lnSpc>
                <a:spcPct val="115000"/>
              </a:lnSpc>
              <a:spcBef>
                <a:spcPts val="0"/>
              </a:spcBef>
              <a:spcAft>
                <a:spcPts val="0"/>
              </a:spcAft>
              <a:buClr>
                <a:schemeClr val="dk2"/>
              </a:buClr>
              <a:buSzPts val="1200"/>
              <a:buChar char="●"/>
            </a:pPr>
            <a:r>
              <a:rPr lang="en" sz="1200">
                <a:solidFill>
                  <a:schemeClr val="dk2"/>
                </a:solidFill>
              </a:rPr>
              <a:t>Agentic systems (Plan → Execute → Test → Repair) show huge gains</a:t>
            </a:r>
            <a:br>
              <a:rPr lang="en" sz="1200">
                <a:solidFill>
                  <a:schemeClr val="dk2"/>
                </a:solidFill>
              </a:rPr>
            </a:br>
            <a:endParaRPr sz="1200">
              <a:solidFill>
                <a:schemeClr val="dk2"/>
              </a:solidFill>
            </a:endParaRPr>
          </a:p>
          <a:p>
            <a:pPr indent="-304800" lvl="0" marL="457200" rtl="0" algn="l">
              <a:lnSpc>
                <a:spcPct val="115000"/>
              </a:lnSpc>
              <a:spcBef>
                <a:spcPts val="0"/>
              </a:spcBef>
              <a:spcAft>
                <a:spcPts val="0"/>
              </a:spcAft>
              <a:buClr>
                <a:schemeClr val="dk2"/>
              </a:buClr>
              <a:buSzPts val="1200"/>
              <a:buChar char="●"/>
            </a:pPr>
            <a:r>
              <a:rPr lang="en" sz="1200">
                <a:solidFill>
                  <a:schemeClr val="dk2"/>
                </a:solidFill>
              </a:rPr>
              <a:t>BUT: almost all rely on large proprietary models (GPT-4, Claude)</a:t>
            </a:r>
            <a:br>
              <a:rPr lang="en" sz="1200">
                <a:solidFill>
                  <a:schemeClr val="dk2"/>
                </a:solidFill>
              </a:rPr>
            </a:br>
            <a:endParaRPr sz="1200">
              <a:solidFill>
                <a:schemeClr val="dk2"/>
              </a:solidFill>
            </a:endParaRPr>
          </a:p>
          <a:p>
            <a:pPr indent="0" lvl="0" marL="0" rtl="0" algn="l">
              <a:lnSpc>
                <a:spcPct val="115000"/>
              </a:lnSpc>
              <a:spcBef>
                <a:spcPts val="1400"/>
              </a:spcBef>
              <a:spcAft>
                <a:spcPts val="0"/>
              </a:spcAft>
              <a:buClr>
                <a:schemeClr val="dk2"/>
              </a:buClr>
              <a:buSzPts val="1100"/>
              <a:buFont typeface="Arial"/>
              <a:buNone/>
            </a:pPr>
            <a:r>
              <a:rPr b="1" lang="en">
                <a:solidFill>
                  <a:schemeClr val="dk2"/>
                </a:solidFill>
              </a:rPr>
              <a:t>Our Core Question</a:t>
            </a:r>
            <a:endParaRPr b="1">
              <a:solidFill>
                <a:schemeClr val="dk2"/>
              </a:solidFill>
            </a:endParaRPr>
          </a:p>
          <a:p>
            <a:pPr indent="0" lvl="0" marL="0" rtl="0" algn="l">
              <a:lnSpc>
                <a:spcPct val="115000"/>
              </a:lnSpc>
              <a:spcBef>
                <a:spcPts val="1200"/>
              </a:spcBef>
              <a:spcAft>
                <a:spcPts val="1200"/>
              </a:spcAft>
              <a:buNone/>
            </a:pPr>
            <a:r>
              <a:rPr b="1" lang="en" sz="1200">
                <a:solidFill>
                  <a:schemeClr val="dk2"/>
                </a:solidFill>
              </a:rPr>
              <a:t>Can small, quantized, open-source models reliably perform full transparent agentic workflows?</a:t>
            </a:r>
            <a:endParaRPr sz="1900">
              <a:solidFill>
                <a:schemeClr val="dk2"/>
              </a:solidFill>
              <a:latin typeface="Source Sans Pro"/>
              <a:ea typeface="Source Sans Pro"/>
              <a:cs typeface="Source Sans Pro"/>
              <a:sym typeface="Source Sans Pro"/>
            </a:endParaRPr>
          </a:p>
        </p:txBody>
      </p:sp>
      <p:pic>
        <p:nvPicPr>
          <p:cNvPr id="130" name="Google Shape;130;p24"/>
          <p:cNvPicPr preferRelativeResize="0"/>
          <p:nvPr/>
        </p:nvPicPr>
        <p:blipFill>
          <a:blip r:embed="rId3">
            <a:alphaModFix/>
          </a:blip>
          <a:stretch>
            <a:fillRect/>
          </a:stretch>
        </p:blipFill>
        <p:spPr>
          <a:xfrm>
            <a:off x="4740275" y="958875"/>
            <a:ext cx="3295500" cy="269712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25"/>
          <p:cNvSpPr txBox="1"/>
          <p:nvPr>
            <p:ph type="title"/>
          </p:nvPr>
        </p:nvSpPr>
        <p:spPr>
          <a:xfrm>
            <a:off x="370000" y="118000"/>
            <a:ext cx="6400800" cy="679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3600"/>
              <a:t>Related Work</a:t>
            </a:r>
            <a:endParaRPr sz="3600"/>
          </a:p>
        </p:txBody>
      </p:sp>
      <p:sp>
        <p:nvSpPr>
          <p:cNvPr id="136" name="Google Shape;136;p25"/>
          <p:cNvSpPr txBox="1"/>
          <p:nvPr>
            <p:ph idx="4294967295" type="body"/>
          </p:nvPr>
        </p:nvSpPr>
        <p:spPr>
          <a:xfrm>
            <a:off x="406625" y="797500"/>
            <a:ext cx="7801500" cy="4032600"/>
          </a:xfrm>
          <a:prstGeom prst="rect">
            <a:avLst/>
          </a:prstGeom>
          <a:ln>
            <a:noFill/>
          </a:ln>
        </p:spPr>
        <p:txBody>
          <a:bodyPr anchorCtr="0" anchor="t" bIns="0" lIns="0" spcFirstLastPara="1" rIns="0" wrap="square" tIns="0">
            <a:noAutofit/>
          </a:bodyPr>
          <a:lstStyle/>
          <a:p>
            <a:pPr indent="0" lvl="0" marL="0" rtl="0" algn="l">
              <a:lnSpc>
                <a:spcPct val="115000"/>
              </a:lnSpc>
              <a:spcBef>
                <a:spcPts val="1400"/>
              </a:spcBef>
              <a:spcAft>
                <a:spcPts val="0"/>
              </a:spcAft>
              <a:buClr>
                <a:schemeClr val="dk2"/>
              </a:buClr>
              <a:buSzPts val="1100"/>
              <a:buFont typeface="Arial"/>
              <a:buNone/>
            </a:pPr>
            <a:r>
              <a:rPr b="1" lang="en" sz="1300">
                <a:latin typeface="Arial"/>
                <a:ea typeface="Arial"/>
                <a:cs typeface="Arial"/>
                <a:sym typeface="Arial"/>
              </a:rPr>
              <a:t>Agentic LLMs for Code</a:t>
            </a:r>
            <a:endParaRPr b="1" sz="1300">
              <a:latin typeface="Arial"/>
              <a:ea typeface="Arial"/>
              <a:cs typeface="Arial"/>
              <a:sym typeface="Arial"/>
            </a:endParaRPr>
          </a:p>
          <a:p>
            <a:pPr indent="-298450" lvl="0" marL="457200" rtl="0" algn="l">
              <a:lnSpc>
                <a:spcPct val="115000"/>
              </a:lnSpc>
              <a:spcBef>
                <a:spcPts val="1200"/>
              </a:spcBef>
              <a:spcAft>
                <a:spcPts val="0"/>
              </a:spcAft>
              <a:buSzPts val="1100"/>
              <a:buFont typeface="Arial"/>
              <a:buChar char="●"/>
            </a:pPr>
            <a:r>
              <a:rPr lang="en" sz="1100">
                <a:latin typeface="Arial"/>
                <a:ea typeface="Arial"/>
                <a:cs typeface="Arial"/>
                <a:sym typeface="Arial"/>
              </a:rPr>
              <a:t>AutoCoder, SWE-Agent, CodeAct, CodeCoR</a:t>
            </a:r>
            <a:endParaRPr sz="1100">
              <a:latin typeface="Arial"/>
              <a:ea typeface="Arial"/>
              <a:cs typeface="Arial"/>
              <a:sym typeface="Arial"/>
            </a:endParaRPr>
          </a:p>
          <a:p>
            <a:pPr indent="-298450" lvl="0" marL="457200" rtl="0" algn="l">
              <a:lnSpc>
                <a:spcPct val="115000"/>
              </a:lnSpc>
              <a:spcBef>
                <a:spcPts val="0"/>
              </a:spcBef>
              <a:spcAft>
                <a:spcPts val="0"/>
              </a:spcAft>
              <a:buSzPts val="1100"/>
              <a:buFont typeface="Arial"/>
              <a:buChar char="●"/>
            </a:pPr>
            <a:r>
              <a:rPr lang="en" sz="1100">
                <a:latin typeface="Arial"/>
                <a:ea typeface="Arial"/>
                <a:cs typeface="Arial"/>
                <a:sym typeface="Arial"/>
              </a:rPr>
              <a:t>Strong results but require </a:t>
            </a:r>
            <a:r>
              <a:rPr i="1" lang="en" sz="1100">
                <a:latin typeface="Arial"/>
                <a:ea typeface="Arial"/>
                <a:cs typeface="Arial"/>
                <a:sym typeface="Arial"/>
              </a:rPr>
              <a:t>very large model</a:t>
            </a:r>
            <a:r>
              <a:rPr i="1" lang="en" sz="1100">
                <a:latin typeface="Arial"/>
                <a:ea typeface="Arial"/>
                <a:cs typeface="Arial"/>
                <a:sym typeface="Arial"/>
              </a:rPr>
              <a:t>s</a:t>
            </a:r>
            <a:endParaRPr i="1" sz="1100">
              <a:latin typeface="Arial"/>
              <a:ea typeface="Arial"/>
              <a:cs typeface="Arial"/>
              <a:sym typeface="Arial"/>
            </a:endParaRPr>
          </a:p>
          <a:p>
            <a:pPr indent="-298450" lvl="0" marL="457200" rtl="0" algn="l">
              <a:lnSpc>
                <a:spcPct val="115000"/>
              </a:lnSpc>
              <a:spcBef>
                <a:spcPts val="0"/>
              </a:spcBef>
              <a:spcAft>
                <a:spcPts val="0"/>
              </a:spcAft>
              <a:buSzPts val="1100"/>
              <a:buFont typeface="Arial"/>
              <a:buChar char="●"/>
            </a:pPr>
            <a:r>
              <a:rPr lang="en" sz="1100">
                <a:latin typeface="Arial"/>
                <a:ea typeface="Arial"/>
                <a:cs typeface="Arial"/>
                <a:sym typeface="Arial"/>
              </a:rPr>
              <a:t>No study evaluates agentic workflows with </a:t>
            </a:r>
            <a:r>
              <a:rPr b="1" lang="en" sz="1100">
                <a:latin typeface="Arial"/>
                <a:ea typeface="Arial"/>
                <a:cs typeface="Arial"/>
                <a:sym typeface="Arial"/>
              </a:rPr>
              <a:t>quantized mid-sized models</a:t>
            </a:r>
            <a:endParaRPr b="1" sz="1100">
              <a:latin typeface="Arial"/>
              <a:ea typeface="Arial"/>
              <a:cs typeface="Arial"/>
              <a:sym typeface="Arial"/>
            </a:endParaRPr>
          </a:p>
          <a:p>
            <a:pPr indent="0" lvl="0" marL="0" rtl="0" algn="l">
              <a:lnSpc>
                <a:spcPct val="115000"/>
              </a:lnSpc>
              <a:spcBef>
                <a:spcPts val="1400"/>
              </a:spcBef>
              <a:spcAft>
                <a:spcPts val="0"/>
              </a:spcAft>
              <a:buClr>
                <a:schemeClr val="dk2"/>
              </a:buClr>
              <a:buSzPts val="1100"/>
              <a:buFont typeface="Arial"/>
              <a:buNone/>
            </a:pPr>
            <a:r>
              <a:rPr b="1" lang="en" sz="1300">
                <a:latin typeface="Arial"/>
                <a:ea typeface="Arial"/>
                <a:cs typeface="Arial"/>
                <a:sym typeface="Arial"/>
              </a:rPr>
              <a:t>Limitations</a:t>
            </a:r>
            <a:endParaRPr b="1" sz="1300">
              <a:latin typeface="Arial"/>
              <a:ea typeface="Arial"/>
              <a:cs typeface="Arial"/>
              <a:sym typeface="Arial"/>
            </a:endParaRPr>
          </a:p>
          <a:p>
            <a:pPr indent="-298450" lvl="0" marL="457200" rtl="0" algn="l">
              <a:lnSpc>
                <a:spcPct val="115000"/>
              </a:lnSpc>
              <a:spcBef>
                <a:spcPts val="1200"/>
              </a:spcBef>
              <a:spcAft>
                <a:spcPts val="0"/>
              </a:spcAft>
              <a:buSzPts val="1100"/>
              <a:buFont typeface="Arial"/>
              <a:buChar char="●"/>
            </a:pPr>
            <a:r>
              <a:rPr lang="en" sz="1100">
                <a:latin typeface="Arial"/>
                <a:ea typeface="Arial"/>
                <a:cs typeface="Arial"/>
                <a:sym typeface="Arial"/>
              </a:rPr>
              <a:t>Little analysis of </a:t>
            </a:r>
            <a:r>
              <a:rPr b="1" lang="en" sz="1100">
                <a:latin typeface="Arial"/>
                <a:ea typeface="Arial"/>
                <a:cs typeface="Arial"/>
                <a:sym typeface="Arial"/>
              </a:rPr>
              <a:t>TDD vs REPL</a:t>
            </a:r>
            <a:r>
              <a:rPr lang="en" sz="1100">
                <a:latin typeface="Arial"/>
                <a:ea typeface="Arial"/>
                <a:cs typeface="Arial"/>
                <a:sym typeface="Arial"/>
              </a:rPr>
              <a:t> impacts</a:t>
            </a:r>
            <a:endParaRPr sz="1100">
              <a:latin typeface="Arial"/>
              <a:ea typeface="Arial"/>
              <a:cs typeface="Arial"/>
              <a:sym typeface="Arial"/>
            </a:endParaRPr>
          </a:p>
          <a:p>
            <a:pPr indent="-298450" lvl="0" marL="457200" rtl="0" algn="l">
              <a:lnSpc>
                <a:spcPct val="115000"/>
              </a:lnSpc>
              <a:spcBef>
                <a:spcPts val="0"/>
              </a:spcBef>
              <a:spcAft>
                <a:spcPts val="0"/>
              </a:spcAft>
              <a:buSzPts val="1100"/>
              <a:buFont typeface="Arial"/>
              <a:buChar char="●"/>
            </a:pPr>
            <a:r>
              <a:rPr lang="en" sz="1100">
                <a:latin typeface="Arial"/>
                <a:ea typeface="Arial"/>
                <a:cs typeface="Arial"/>
                <a:sym typeface="Arial"/>
              </a:rPr>
              <a:t>No controlled ablations</a:t>
            </a:r>
            <a:endParaRPr sz="1100">
              <a:latin typeface="Arial"/>
              <a:ea typeface="Arial"/>
              <a:cs typeface="Arial"/>
              <a:sym typeface="Arial"/>
            </a:endParaRPr>
          </a:p>
          <a:p>
            <a:pPr indent="-298450" lvl="0" marL="457200" rtl="0" algn="l">
              <a:lnSpc>
                <a:spcPct val="115000"/>
              </a:lnSpc>
              <a:spcBef>
                <a:spcPts val="0"/>
              </a:spcBef>
              <a:spcAft>
                <a:spcPts val="0"/>
              </a:spcAft>
              <a:buSzPts val="1100"/>
              <a:buFont typeface="Arial"/>
              <a:buChar char="●"/>
            </a:pPr>
            <a:r>
              <a:rPr lang="en" sz="1100">
                <a:latin typeface="Arial"/>
                <a:ea typeface="Arial"/>
                <a:cs typeface="Arial"/>
                <a:sym typeface="Arial"/>
              </a:rPr>
              <a:t>Fine-tuning effects unexplored for agentic reasoning</a:t>
            </a:r>
            <a:endParaRPr sz="1100">
              <a:latin typeface="Arial"/>
              <a:ea typeface="Arial"/>
              <a:cs typeface="Arial"/>
              <a:sym typeface="Arial"/>
            </a:endParaRPr>
          </a:p>
          <a:p>
            <a:pPr indent="0" lvl="0" marL="0" rtl="0" algn="l">
              <a:lnSpc>
                <a:spcPct val="115000"/>
              </a:lnSpc>
              <a:spcBef>
                <a:spcPts val="1400"/>
              </a:spcBef>
              <a:spcAft>
                <a:spcPts val="0"/>
              </a:spcAft>
              <a:buNone/>
            </a:pPr>
            <a:r>
              <a:rPr b="1" lang="en" sz="1300">
                <a:latin typeface="Arial"/>
                <a:ea typeface="Arial"/>
                <a:cs typeface="Arial"/>
                <a:sym typeface="Arial"/>
              </a:rPr>
              <a:t>Open Models &amp; PEFT</a:t>
            </a:r>
            <a:endParaRPr b="1" sz="1300">
              <a:latin typeface="Arial"/>
              <a:ea typeface="Arial"/>
              <a:cs typeface="Arial"/>
              <a:sym typeface="Arial"/>
            </a:endParaRPr>
          </a:p>
          <a:p>
            <a:pPr indent="-298450" lvl="0" marL="457200" rtl="0" algn="l">
              <a:lnSpc>
                <a:spcPct val="115000"/>
              </a:lnSpc>
              <a:spcBef>
                <a:spcPts val="1200"/>
              </a:spcBef>
              <a:spcAft>
                <a:spcPts val="0"/>
              </a:spcAft>
              <a:buSzPts val="1100"/>
              <a:buFont typeface="Arial"/>
              <a:buChar char="●"/>
            </a:pPr>
            <a:r>
              <a:rPr lang="en" sz="1100">
                <a:latin typeface="Arial"/>
                <a:ea typeface="Arial"/>
                <a:cs typeface="Arial"/>
                <a:sym typeface="Arial"/>
              </a:rPr>
              <a:t>StarCoder2, CodeLlama → strong single-shot coders</a:t>
            </a:r>
            <a:endParaRPr sz="1100">
              <a:latin typeface="Arial"/>
              <a:ea typeface="Arial"/>
              <a:cs typeface="Arial"/>
              <a:sym typeface="Arial"/>
            </a:endParaRPr>
          </a:p>
          <a:p>
            <a:pPr indent="-298450" lvl="0" marL="457200" rtl="0" algn="l">
              <a:lnSpc>
                <a:spcPct val="115000"/>
              </a:lnSpc>
              <a:spcBef>
                <a:spcPts val="0"/>
              </a:spcBef>
              <a:spcAft>
                <a:spcPts val="0"/>
              </a:spcAft>
              <a:buSzPts val="1100"/>
              <a:buFont typeface="Arial"/>
              <a:buChar char="●"/>
            </a:pPr>
            <a:r>
              <a:rPr lang="en" sz="1100">
                <a:latin typeface="Arial"/>
                <a:ea typeface="Arial"/>
                <a:cs typeface="Arial"/>
                <a:sym typeface="Arial"/>
              </a:rPr>
              <a:t>QLoRA → efficient fine-tuning, but mostly evaluated on chat tasks</a:t>
            </a:r>
            <a:endParaRPr sz="1100">
              <a:latin typeface="Arial"/>
              <a:ea typeface="Arial"/>
              <a:cs typeface="Arial"/>
              <a:sym typeface="Arial"/>
            </a:endParaRPr>
          </a:p>
          <a:p>
            <a:pPr indent="0" lvl="0" marL="0" rtl="0" algn="l">
              <a:lnSpc>
                <a:spcPct val="115000"/>
              </a:lnSpc>
              <a:spcBef>
                <a:spcPts val="1400"/>
              </a:spcBef>
              <a:spcAft>
                <a:spcPts val="0"/>
              </a:spcAft>
              <a:buNone/>
            </a:pPr>
            <a:r>
              <a:rPr b="1" lang="en" sz="1300">
                <a:latin typeface="Arial"/>
                <a:ea typeface="Arial"/>
                <a:cs typeface="Arial"/>
                <a:sym typeface="Arial"/>
              </a:rPr>
              <a:t>What’s missing?</a:t>
            </a:r>
            <a:endParaRPr b="1" sz="1300">
              <a:latin typeface="Arial"/>
              <a:ea typeface="Arial"/>
              <a:cs typeface="Arial"/>
              <a:sym typeface="Arial"/>
            </a:endParaRPr>
          </a:p>
          <a:p>
            <a:pPr indent="0" lvl="0" marL="0" rtl="0" algn="l">
              <a:lnSpc>
                <a:spcPct val="115000"/>
              </a:lnSpc>
              <a:spcBef>
                <a:spcPts val="1200"/>
              </a:spcBef>
              <a:spcAft>
                <a:spcPts val="1200"/>
              </a:spcAft>
              <a:buNone/>
            </a:pPr>
            <a:r>
              <a:rPr b="1" lang="en" sz="1100">
                <a:latin typeface="Arial"/>
                <a:ea typeface="Arial"/>
                <a:cs typeface="Arial"/>
                <a:sym typeface="Arial"/>
              </a:rPr>
              <a:t>Do small fine-tuned models actually become </a:t>
            </a:r>
            <a:r>
              <a:rPr b="1" i="1" lang="en" sz="1100">
                <a:latin typeface="Arial"/>
                <a:ea typeface="Arial"/>
                <a:cs typeface="Arial"/>
                <a:sym typeface="Arial"/>
              </a:rPr>
              <a:t>better agents</a:t>
            </a:r>
            <a:r>
              <a:rPr b="1" lang="en" sz="1100">
                <a:latin typeface="Arial"/>
                <a:ea typeface="Arial"/>
                <a:cs typeface="Arial"/>
                <a:sym typeface="Arial"/>
              </a:rPr>
              <a:t>?</a:t>
            </a:r>
            <a:br>
              <a:rPr b="1" lang="en" sz="1100">
                <a:latin typeface="Arial"/>
                <a:ea typeface="Arial"/>
                <a:cs typeface="Arial"/>
                <a:sym typeface="Arial"/>
              </a:rPr>
            </a:br>
            <a:r>
              <a:rPr lang="en" sz="1100">
                <a:latin typeface="Arial"/>
                <a:ea typeface="Arial"/>
                <a:cs typeface="Arial"/>
                <a:sym typeface="Arial"/>
              </a:rPr>
              <a:t> (Planning, debugging, test-generation, iterative repair)</a:t>
            </a:r>
            <a:endParaRPr b="1" sz="1225"/>
          </a:p>
        </p:txBody>
      </p:sp>
      <p:sp>
        <p:nvSpPr>
          <p:cNvPr id="137" name="Google Shape;137;p25"/>
          <p:cNvSpPr txBox="1"/>
          <p:nvPr>
            <p:ph idx="12" type="sldNum"/>
          </p:nvPr>
        </p:nvSpPr>
        <p:spPr>
          <a:xfrm>
            <a:off x="8472458" y="4728392"/>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38" name="Google Shape;138;p25"/>
          <p:cNvPicPr preferRelativeResize="0"/>
          <p:nvPr/>
        </p:nvPicPr>
        <p:blipFill>
          <a:blip r:embed="rId3">
            <a:alphaModFix/>
          </a:blip>
          <a:stretch>
            <a:fillRect/>
          </a:stretch>
        </p:blipFill>
        <p:spPr>
          <a:xfrm>
            <a:off x="6813374" y="1051625"/>
            <a:ext cx="1478149" cy="555749"/>
          </a:xfrm>
          <a:prstGeom prst="rect">
            <a:avLst/>
          </a:prstGeom>
          <a:noFill/>
          <a:ln>
            <a:noFill/>
          </a:ln>
        </p:spPr>
      </p:pic>
      <p:pic>
        <p:nvPicPr>
          <p:cNvPr id="139" name="Google Shape;139;p25"/>
          <p:cNvPicPr preferRelativeResize="0"/>
          <p:nvPr/>
        </p:nvPicPr>
        <p:blipFill>
          <a:blip r:embed="rId4">
            <a:alphaModFix/>
          </a:blip>
          <a:stretch>
            <a:fillRect/>
          </a:stretch>
        </p:blipFill>
        <p:spPr>
          <a:xfrm>
            <a:off x="6770800" y="3302206"/>
            <a:ext cx="1478149" cy="50996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6"/>
          <p:cNvSpPr txBox="1"/>
          <p:nvPr>
            <p:ph type="title"/>
          </p:nvPr>
        </p:nvSpPr>
        <p:spPr>
          <a:xfrm>
            <a:off x="376350" y="99950"/>
            <a:ext cx="4381500" cy="608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3500"/>
              <a:t>Project </a:t>
            </a:r>
            <a:r>
              <a:rPr lang="en" sz="3500"/>
              <a:t>Objectives</a:t>
            </a:r>
            <a:endParaRPr sz="3500"/>
          </a:p>
        </p:txBody>
      </p:sp>
      <p:sp>
        <p:nvSpPr>
          <p:cNvPr id="145" name="Google Shape;145;p26"/>
          <p:cNvSpPr txBox="1"/>
          <p:nvPr>
            <p:ph idx="12" type="sldNum"/>
          </p:nvPr>
        </p:nvSpPr>
        <p:spPr>
          <a:xfrm>
            <a:off x="8472458" y="4728392"/>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46" name="Google Shape;146;p26"/>
          <p:cNvSpPr txBox="1"/>
          <p:nvPr/>
        </p:nvSpPr>
        <p:spPr>
          <a:xfrm>
            <a:off x="340500" y="815500"/>
            <a:ext cx="4686600" cy="4104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400"/>
              </a:spcBef>
              <a:spcAft>
                <a:spcPts val="0"/>
              </a:spcAft>
              <a:buClr>
                <a:schemeClr val="dk2"/>
              </a:buClr>
              <a:buSzPts val="1100"/>
              <a:buFont typeface="Arial"/>
              <a:buNone/>
            </a:pPr>
            <a:r>
              <a:rPr b="1" lang="en" sz="1500">
                <a:solidFill>
                  <a:schemeClr val="dk2"/>
                </a:solidFill>
              </a:rPr>
              <a:t>What We Aim to Build</a:t>
            </a:r>
            <a:endParaRPr b="1" sz="1500">
              <a:solidFill>
                <a:schemeClr val="dk2"/>
              </a:solidFill>
            </a:endParaRPr>
          </a:p>
          <a:p>
            <a:pPr indent="0" lvl="0" marL="0" rtl="0" algn="l">
              <a:lnSpc>
                <a:spcPct val="115000"/>
              </a:lnSpc>
              <a:spcBef>
                <a:spcPts val="1200"/>
              </a:spcBef>
              <a:spcAft>
                <a:spcPts val="0"/>
              </a:spcAft>
              <a:buClr>
                <a:schemeClr val="dk2"/>
              </a:buClr>
              <a:buSzPts val="1100"/>
              <a:buFont typeface="Arial"/>
              <a:buNone/>
            </a:pPr>
            <a:r>
              <a:rPr b="1" lang="en" sz="1300">
                <a:solidFill>
                  <a:schemeClr val="dk2"/>
                </a:solidFill>
              </a:rPr>
              <a:t>1. Fully open, reproducible agentic coding engine</a:t>
            </a:r>
            <a:br>
              <a:rPr b="1" lang="en" sz="1300">
                <a:solidFill>
                  <a:schemeClr val="dk2"/>
                </a:solidFill>
              </a:rPr>
            </a:br>
            <a:r>
              <a:rPr lang="en" sz="1300">
                <a:solidFill>
                  <a:schemeClr val="dk2"/>
                </a:solidFill>
              </a:rPr>
              <a:t> – Quantized StarCoder2 (3B/7B), LangGraph workflows, Python sandbox</a:t>
            </a:r>
            <a:endParaRPr sz="1300">
              <a:solidFill>
                <a:schemeClr val="dk2"/>
              </a:solidFill>
            </a:endParaRPr>
          </a:p>
          <a:p>
            <a:pPr indent="0" lvl="0" marL="0" rtl="0" algn="l">
              <a:lnSpc>
                <a:spcPct val="115000"/>
              </a:lnSpc>
              <a:spcBef>
                <a:spcPts val="1200"/>
              </a:spcBef>
              <a:spcAft>
                <a:spcPts val="0"/>
              </a:spcAft>
              <a:buClr>
                <a:schemeClr val="dk2"/>
              </a:buClr>
              <a:buSzPts val="1100"/>
              <a:buFont typeface="Arial"/>
              <a:buNone/>
            </a:pPr>
            <a:r>
              <a:rPr b="1" lang="en" sz="1300">
                <a:solidFill>
                  <a:schemeClr val="dk2"/>
                </a:solidFill>
              </a:rPr>
              <a:t>2. Compare agentic paradigms</a:t>
            </a:r>
            <a:br>
              <a:rPr b="1" lang="en" sz="1300">
                <a:solidFill>
                  <a:schemeClr val="dk2"/>
                </a:solidFill>
              </a:rPr>
            </a:br>
            <a:r>
              <a:rPr lang="en" sz="1300">
                <a:solidFill>
                  <a:schemeClr val="dk2"/>
                </a:solidFill>
              </a:rPr>
              <a:t> – Read-Eval-Print Loop (REPL), Test-Driven Development (TDD), Self-Correcting, RAG</a:t>
            </a:r>
            <a:endParaRPr sz="1300">
              <a:solidFill>
                <a:schemeClr val="dk2"/>
              </a:solidFill>
            </a:endParaRPr>
          </a:p>
          <a:p>
            <a:pPr indent="0" lvl="0" marL="0" rtl="0" algn="l">
              <a:lnSpc>
                <a:spcPct val="115000"/>
              </a:lnSpc>
              <a:spcBef>
                <a:spcPts val="1200"/>
              </a:spcBef>
              <a:spcAft>
                <a:spcPts val="0"/>
              </a:spcAft>
              <a:buClr>
                <a:schemeClr val="dk2"/>
              </a:buClr>
              <a:buSzPts val="1100"/>
              <a:buFont typeface="Arial"/>
              <a:buNone/>
            </a:pPr>
            <a:r>
              <a:rPr b="1" lang="en" sz="1300">
                <a:solidFill>
                  <a:schemeClr val="dk2"/>
                </a:solidFill>
              </a:rPr>
              <a:t>3. Enhance reasoning via efficient fine-tuning</a:t>
            </a:r>
            <a:br>
              <a:rPr b="1" lang="en" sz="1300">
                <a:solidFill>
                  <a:schemeClr val="dk2"/>
                </a:solidFill>
              </a:rPr>
            </a:br>
            <a:r>
              <a:rPr lang="en" sz="1300">
                <a:solidFill>
                  <a:schemeClr val="dk2"/>
                </a:solidFill>
              </a:rPr>
              <a:t> – QLoRA adapters on code + math datasets</a:t>
            </a:r>
            <a:endParaRPr sz="1300">
              <a:solidFill>
                <a:schemeClr val="dk2"/>
              </a:solidFill>
            </a:endParaRPr>
          </a:p>
          <a:p>
            <a:pPr indent="0" lvl="0" marL="0" rtl="0" algn="l">
              <a:lnSpc>
                <a:spcPct val="115000"/>
              </a:lnSpc>
              <a:spcBef>
                <a:spcPts val="1200"/>
              </a:spcBef>
              <a:spcAft>
                <a:spcPts val="1200"/>
              </a:spcAft>
              <a:buNone/>
            </a:pPr>
            <a:r>
              <a:rPr b="1" lang="en" sz="1300">
                <a:solidFill>
                  <a:schemeClr val="dk2"/>
                </a:solidFill>
              </a:rPr>
              <a:t>4. Evaluate systematically</a:t>
            </a:r>
            <a:br>
              <a:rPr b="1" lang="en" sz="1300">
                <a:solidFill>
                  <a:schemeClr val="dk2"/>
                </a:solidFill>
              </a:rPr>
            </a:br>
            <a:r>
              <a:rPr lang="en" sz="1300">
                <a:solidFill>
                  <a:schemeClr val="dk2"/>
                </a:solidFill>
              </a:rPr>
              <a:t> – HumanEval Pass@1</a:t>
            </a:r>
            <a:br>
              <a:rPr lang="en" sz="1300">
                <a:solidFill>
                  <a:schemeClr val="dk2"/>
                </a:solidFill>
              </a:rPr>
            </a:br>
            <a:r>
              <a:rPr lang="en" sz="1300">
                <a:solidFill>
                  <a:schemeClr val="dk2"/>
                </a:solidFill>
              </a:rPr>
              <a:t> – Ablations on agentic components</a:t>
            </a:r>
            <a:endParaRPr sz="2000">
              <a:solidFill>
                <a:schemeClr val="dk2"/>
              </a:solidFill>
              <a:latin typeface="Source Sans Pro"/>
              <a:ea typeface="Source Sans Pro"/>
              <a:cs typeface="Source Sans Pro"/>
              <a:sym typeface="Source Sans Pro"/>
            </a:endParaRPr>
          </a:p>
        </p:txBody>
      </p:sp>
      <p:pic>
        <p:nvPicPr>
          <p:cNvPr id="147" name="Google Shape;147;p26"/>
          <p:cNvPicPr preferRelativeResize="0"/>
          <p:nvPr/>
        </p:nvPicPr>
        <p:blipFill>
          <a:blip r:embed="rId3">
            <a:alphaModFix/>
          </a:blip>
          <a:stretch>
            <a:fillRect/>
          </a:stretch>
        </p:blipFill>
        <p:spPr>
          <a:xfrm>
            <a:off x="4985550" y="99950"/>
            <a:ext cx="3486900" cy="2615175"/>
          </a:xfrm>
          <a:prstGeom prst="rect">
            <a:avLst/>
          </a:prstGeom>
          <a:noFill/>
          <a:ln>
            <a:noFill/>
          </a:ln>
        </p:spPr>
      </p:pic>
      <p:pic>
        <p:nvPicPr>
          <p:cNvPr id="148" name="Google Shape;148;p26"/>
          <p:cNvPicPr preferRelativeResize="0"/>
          <p:nvPr/>
        </p:nvPicPr>
        <p:blipFill>
          <a:blip r:embed="rId4">
            <a:alphaModFix/>
          </a:blip>
          <a:stretch>
            <a:fillRect/>
          </a:stretch>
        </p:blipFill>
        <p:spPr>
          <a:xfrm>
            <a:off x="5125375" y="2806724"/>
            <a:ext cx="3207250" cy="16557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27"/>
          <p:cNvSpPr txBox="1"/>
          <p:nvPr>
            <p:ph idx="12" type="sldNum"/>
          </p:nvPr>
        </p:nvSpPr>
        <p:spPr>
          <a:xfrm>
            <a:off x="8472458" y="4728392"/>
            <a:ext cx="548700" cy="393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54" name="Google Shape;154;p27"/>
          <p:cNvPicPr preferRelativeResize="0"/>
          <p:nvPr/>
        </p:nvPicPr>
        <p:blipFill>
          <a:blip r:embed="rId3">
            <a:alphaModFix/>
          </a:blip>
          <a:stretch>
            <a:fillRect/>
          </a:stretch>
        </p:blipFill>
        <p:spPr>
          <a:xfrm>
            <a:off x="179300" y="0"/>
            <a:ext cx="8167658" cy="4612228"/>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28"/>
          <p:cNvSpPr txBox="1"/>
          <p:nvPr>
            <p:ph type="title"/>
          </p:nvPr>
        </p:nvSpPr>
        <p:spPr>
          <a:xfrm>
            <a:off x="358750" y="118000"/>
            <a:ext cx="6400800" cy="679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3600"/>
              <a:t>Agentic Paradigms</a:t>
            </a:r>
            <a:endParaRPr sz="3600"/>
          </a:p>
        </p:txBody>
      </p:sp>
      <p:sp>
        <p:nvSpPr>
          <p:cNvPr id="160" name="Google Shape;160;p28"/>
          <p:cNvSpPr txBox="1"/>
          <p:nvPr>
            <p:ph idx="4294967295" type="body"/>
          </p:nvPr>
        </p:nvSpPr>
        <p:spPr>
          <a:xfrm>
            <a:off x="406625" y="896075"/>
            <a:ext cx="7801500" cy="3933900"/>
          </a:xfrm>
          <a:prstGeom prst="rect">
            <a:avLst/>
          </a:prstGeom>
          <a:ln>
            <a:noFill/>
          </a:ln>
        </p:spPr>
        <p:txBody>
          <a:bodyPr anchorCtr="0" anchor="t" bIns="0" lIns="0" spcFirstLastPara="1" rIns="0" wrap="square" tIns="0">
            <a:noAutofit/>
          </a:bodyPr>
          <a:lstStyle/>
          <a:p>
            <a:pPr indent="0" lvl="0" marL="0" rtl="0" algn="l">
              <a:lnSpc>
                <a:spcPct val="115000"/>
              </a:lnSpc>
              <a:spcBef>
                <a:spcPts val="1400"/>
              </a:spcBef>
              <a:spcAft>
                <a:spcPts val="0"/>
              </a:spcAft>
              <a:buClr>
                <a:schemeClr val="dk2"/>
              </a:buClr>
              <a:buSzPts val="1100"/>
              <a:buFont typeface="Arial"/>
              <a:buNone/>
            </a:pPr>
            <a:r>
              <a:rPr b="1" lang="en" sz="1300">
                <a:latin typeface="Arial"/>
                <a:ea typeface="Arial"/>
                <a:cs typeface="Arial"/>
                <a:sym typeface="Arial"/>
              </a:rPr>
              <a:t>Four Agents in A.C.E.</a:t>
            </a:r>
            <a:endParaRPr b="1" sz="1300">
              <a:latin typeface="Arial"/>
              <a:ea typeface="Arial"/>
              <a:cs typeface="Arial"/>
              <a:sym typeface="Arial"/>
            </a:endParaRPr>
          </a:p>
          <a:p>
            <a:pPr indent="0" lvl="0" marL="0" rtl="0" algn="l">
              <a:lnSpc>
                <a:spcPct val="115000"/>
              </a:lnSpc>
              <a:spcBef>
                <a:spcPts val="1200"/>
              </a:spcBef>
              <a:spcAft>
                <a:spcPts val="0"/>
              </a:spcAft>
              <a:buClr>
                <a:schemeClr val="dk2"/>
              </a:buClr>
              <a:buSzPts val="1100"/>
              <a:buFont typeface="Arial"/>
              <a:buNone/>
            </a:pPr>
            <a:r>
              <a:rPr b="1" lang="en" sz="1100">
                <a:latin typeface="Arial"/>
                <a:ea typeface="Arial"/>
                <a:cs typeface="Arial"/>
                <a:sym typeface="Arial"/>
              </a:rPr>
              <a:t>REPL Agent</a:t>
            </a:r>
            <a:br>
              <a:rPr b="1" lang="en" sz="1100">
                <a:latin typeface="Arial"/>
                <a:ea typeface="Arial"/>
                <a:cs typeface="Arial"/>
                <a:sym typeface="Arial"/>
              </a:rPr>
            </a:br>
            <a:r>
              <a:rPr lang="en" sz="1100">
                <a:latin typeface="Arial"/>
                <a:ea typeface="Arial"/>
                <a:cs typeface="Arial"/>
                <a:sym typeface="Arial"/>
              </a:rPr>
              <a:t> → Generate → Execute → Analyze errors → Repair</a:t>
            </a:r>
            <a:endParaRPr sz="1100">
              <a:latin typeface="Arial"/>
              <a:ea typeface="Arial"/>
              <a:cs typeface="Arial"/>
              <a:sym typeface="Arial"/>
            </a:endParaRPr>
          </a:p>
          <a:p>
            <a:pPr indent="0" lvl="0" marL="0" rtl="0" algn="l">
              <a:lnSpc>
                <a:spcPct val="115000"/>
              </a:lnSpc>
              <a:spcBef>
                <a:spcPts val="1200"/>
              </a:spcBef>
              <a:spcAft>
                <a:spcPts val="0"/>
              </a:spcAft>
              <a:buClr>
                <a:schemeClr val="dk2"/>
              </a:buClr>
              <a:buSzPts val="1100"/>
              <a:buFont typeface="Arial"/>
              <a:buNone/>
            </a:pPr>
            <a:r>
              <a:rPr b="1" lang="en" sz="1100">
                <a:latin typeface="Arial"/>
                <a:ea typeface="Arial"/>
                <a:cs typeface="Arial"/>
                <a:sym typeface="Arial"/>
              </a:rPr>
              <a:t>TDD Agent</a:t>
            </a:r>
            <a:br>
              <a:rPr b="1" lang="en" sz="1100">
                <a:latin typeface="Arial"/>
                <a:ea typeface="Arial"/>
                <a:cs typeface="Arial"/>
                <a:sym typeface="Arial"/>
              </a:rPr>
            </a:br>
            <a:r>
              <a:rPr lang="en" sz="1100">
                <a:latin typeface="Arial"/>
                <a:ea typeface="Arial"/>
                <a:cs typeface="Arial"/>
                <a:sym typeface="Arial"/>
              </a:rPr>
              <a:t> → Generate tests first → Implement → Run → Repair</a:t>
            </a:r>
            <a:endParaRPr sz="1100">
              <a:latin typeface="Arial"/>
              <a:ea typeface="Arial"/>
              <a:cs typeface="Arial"/>
              <a:sym typeface="Arial"/>
            </a:endParaRPr>
          </a:p>
          <a:p>
            <a:pPr indent="0" lvl="0" marL="0" rtl="0" algn="l">
              <a:lnSpc>
                <a:spcPct val="115000"/>
              </a:lnSpc>
              <a:spcBef>
                <a:spcPts val="1200"/>
              </a:spcBef>
              <a:spcAft>
                <a:spcPts val="0"/>
              </a:spcAft>
              <a:buClr>
                <a:schemeClr val="dk2"/>
              </a:buClr>
              <a:buSzPts val="1100"/>
              <a:buFont typeface="Arial"/>
              <a:buNone/>
            </a:pPr>
            <a:r>
              <a:rPr b="1" lang="en" sz="1100">
                <a:latin typeface="Arial"/>
                <a:ea typeface="Arial"/>
                <a:cs typeface="Arial"/>
                <a:sym typeface="Arial"/>
              </a:rPr>
              <a:t>Self-Correcting Agent</a:t>
            </a:r>
            <a:br>
              <a:rPr b="1" lang="en" sz="1100">
                <a:latin typeface="Arial"/>
                <a:ea typeface="Arial"/>
                <a:cs typeface="Arial"/>
                <a:sym typeface="Arial"/>
              </a:rPr>
            </a:br>
            <a:r>
              <a:rPr lang="en" sz="1100">
                <a:latin typeface="Arial"/>
                <a:ea typeface="Arial"/>
                <a:cs typeface="Arial"/>
                <a:sym typeface="Arial"/>
              </a:rPr>
              <a:t> → Repairs </a:t>
            </a:r>
            <a:r>
              <a:rPr b="1" lang="en" sz="1100">
                <a:latin typeface="Arial"/>
                <a:ea typeface="Arial"/>
                <a:cs typeface="Arial"/>
                <a:sym typeface="Arial"/>
              </a:rPr>
              <a:t>both code and tests</a:t>
            </a:r>
            <a:br>
              <a:rPr b="1" lang="en" sz="1100">
                <a:latin typeface="Arial"/>
                <a:ea typeface="Arial"/>
                <a:cs typeface="Arial"/>
                <a:sym typeface="Arial"/>
              </a:rPr>
            </a:br>
            <a:r>
              <a:rPr lang="en" sz="1100">
                <a:latin typeface="Arial"/>
                <a:ea typeface="Arial"/>
                <a:cs typeface="Arial"/>
                <a:sym typeface="Arial"/>
              </a:rPr>
              <a:t> → Uses web search for missing APIs</a:t>
            </a:r>
            <a:endParaRPr sz="1100">
              <a:latin typeface="Arial"/>
              <a:ea typeface="Arial"/>
              <a:cs typeface="Arial"/>
              <a:sym typeface="Arial"/>
            </a:endParaRPr>
          </a:p>
          <a:p>
            <a:pPr indent="0" lvl="0" marL="0" rtl="0" algn="l">
              <a:lnSpc>
                <a:spcPct val="115000"/>
              </a:lnSpc>
              <a:spcBef>
                <a:spcPts val="1200"/>
              </a:spcBef>
              <a:spcAft>
                <a:spcPts val="1200"/>
              </a:spcAft>
              <a:buNone/>
            </a:pPr>
            <a:r>
              <a:rPr b="1" lang="en" sz="1100">
                <a:latin typeface="Arial"/>
                <a:ea typeface="Arial"/>
                <a:cs typeface="Arial"/>
                <a:sym typeface="Arial"/>
              </a:rPr>
              <a:t>RAG Agent</a:t>
            </a:r>
            <a:br>
              <a:rPr b="1" lang="en" sz="1100">
                <a:latin typeface="Arial"/>
                <a:ea typeface="Arial"/>
                <a:cs typeface="Arial"/>
                <a:sym typeface="Arial"/>
              </a:rPr>
            </a:br>
            <a:r>
              <a:rPr lang="en" sz="1100">
                <a:latin typeface="Arial"/>
                <a:ea typeface="Arial"/>
                <a:cs typeface="Arial"/>
                <a:sym typeface="Arial"/>
              </a:rPr>
              <a:t> → Injects retrieved documentation into reasoning</a:t>
            </a:r>
            <a:br>
              <a:rPr lang="en" sz="1100">
                <a:latin typeface="Arial"/>
                <a:ea typeface="Arial"/>
                <a:cs typeface="Arial"/>
                <a:sym typeface="Arial"/>
              </a:rPr>
            </a:br>
            <a:r>
              <a:rPr lang="en" sz="1100">
                <a:latin typeface="Arial"/>
                <a:ea typeface="Arial"/>
                <a:cs typeface="Arial"/>
                <a:sym typeface="Arial"/>
              </a:rPr>
              <a:t> → Improves API correctness</a:t>
            </a:r>
            <a:endParaRPr b="1" sz="1300">
              <a:latin typeface="Arial"/>
              <a:ea typeface="Arial"/>
              <a:cs typeface="Arial"/>
              <a:sym typeface="Arial"/>
            </a:endParaRPr>
          </a:p>
        </p:txBody>
      </p:sp>
      <p:sp>
        <p:nvSpPr>
          <p:cNvPr id="161" name="Google Shape;161;p28"/>
          <p:cNvSpPr txBox="1"/>
          <p:nvPr>
            <p:ph idx="12" type="sldNum"/>
          </p:nvPr>
        </p:nvSpPr>
        <p:spPr>
          <a:xfrm>
            <a:off x="8472458" y="4728392"/>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62" name="Google Shape;162;p28" title="tdd_agent.png"/>
          <p:cNvPicPr preferRelativeResize="0"/>
          <p:nvPr/>
        </p:nvPicPr>
        <p:blipFill>
          <a:blip r:embed="rId3">
            <a:alphaModFix/>
          </a:blip>
          <a:stretch>
            <a:fillRect/>
          </a:stretch>
        </p:blipFill>
        <p:spPr>
          <a:xfrm>
            <a:off x="6838926" y="265751"/>
            <a:ext cx="1404700" cy="3285874"/>
          </a:xfrm>
          <a:prstGeom prst="rect">
            <a:avLst/>
          </a:prstGeom>
          <a:noFill/>
          <a:ln>
            <a:noFill/>
          </a:ln>
        </p:spPr>
      </p:pic>
      <p:pic>
        <p:nvPicPr>
          <p:cNvPr id="163" name="Google Shape;163;p28" title="repl_agent.png"/>
          <p:cNvPicPr preferRelativeResize="0"/>
          <p:nvPr/>
        </p:nvPicPr>
        <p:blipFill>
          <a:blip r:embed="rId4">
            <a:alphaModFix/>
          </a:blip>
          <a:stretch>
            <a:fillRect/>
          </a:stretch>
        </p:blipFill>
        <p:spPr>
          <a:xfrm>
            <a:off x="3979175" y="1063526"/>
            <a:ext cx="2735575" cy="24881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29"/>
          <p:cNvSpPr txBox="1"/>
          <p:nvPr>
            <p:ph type="title"/>
          </p:nvPr>
        </p:nvSpPr>
        <p:spPr>
          <a:xfrm>
            <a:off x="313950" y="118000"/>
            <a:ext cx="6400800" cy="679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3600"/>
              <a:t>Fine-Tuning (QLoRA)</a:t>
            </a:r>
            <a:endParaRPr sz="3600"/>
          </a:p>
        </p:txBody>
      </p:sp>
      <p:sp>
        <p:nvSpPr>
          <p:cNvPr id="169" name="Google Shape;169;p29"/>
          <p:cNvSpPr txBox="1"/>
          <p:nvPr>
            <p:ph idx="4294967295" type="body"/>
          </p:nvPr>
        </p:nvSpPr>
        <p:spPr>
          <a:xfrm>
            <a:off x="406625" y="842325"/>
            <a:ext cx="7801500" cy="3987900"/>
          </a:xfrm>
          <a:prstGeom prst="rect">
            <a:avLst/>
          </a:prstGeom>
          <a:ln>
            <a:noFill/>
          </a:ln>
        </p:spPr>
        <p:txBody>
          <a:bodyPr anchorCtr="0" anchor="t" bIns="0" lIns="0" spcFirstLastPara="1" rIns="0" wrap="square" tIns="0">
            <a:noAutofit/>
          </a:bodyPr>
          <a:lstStyle/>
          <a:p>
            <a:pPr indent="0" lvl="0" marL="0" rtl="0" algn="l">
              <a:lnSpc>
                <a:spcPct val="115000"/>
              </a:lnSpc>
              <a:spcBef>
                <a:spcPts val="1400"/>
              </a:spcBef>
              <a:spcAft>
                <a:spcPts val="0"/>
              </a:spcAft>
              <a:buClr>
                <a:schemeClr val="dk2"/>
              </a:buClr>
              <a:buSzPts val="1100"/>
              <a:buFont typeface="Arial"/>
              <a:buNone/>
            </a:pPr>
            <a:r>
              <a:rPr b="1" lang="en" sz="1600">
                <a:latin typeface="Arial"/>
                <a:ea typeface="Arial"/>
                <a:cs typeface="Arial"/>
                <a:sym typeface="Arial"/>
              </a:rPr>
              <a:t>StarCoder2-7B-FT</a:t>
            </a:r>
            <a:endParaRPr b="1" sz="1600">
              <a:latin typeface="Arial"/>
              <a:ea typeface="Arial"/>
              <a:cs typeface="Arial"/>
              <a:sym typeface="Arial"/>
            </a:endParaRPr>
          </a:p>
          <a:p>
            <a:pPr indent="0" lvl="0" marL="0" rtl="0" algn="l">
              <a:lnSpc>
                <a:spcPct val="115000"/>
              </a:lnSpc>
              <a:spcBef>
                <a:spcPts val="1200"/>
              </a:spcBef>
              <a:spcAft>
                <a:spcPts val="0"/>
              </a:spcAft>
              <a:buClr>
                <a:schemeClr val="dk2"/>
              </a:buClr>
              <a:buSzPts val="1100"/>
              <a:buFont typeface="Arial"/>
              <a:buNone/>
            </a:pPr>
            <a:r>
              <a:rPr lang="en" sz="1400">
                <a:latin typeface="Arial"/>
                <a:ea typeface="Arial"/>
                <a:cs typeface="Arial"/>
                <a:sym typeface="Arial"/>
              </a:rPr>
              <a:t>Trained on:</a:t>
            </a:r>
            <a:endParaRPr sz="1400">
              <a:latin typeface="Arial"/>
              <a:ea typeface="Arial"/>
              <a:cs typeface="Arial"/>
              <a:sym typeface="Arial"/>
            </a:endParaRPr>
          </a:p>
          <a:p>
            <a:pPr indent="-317500" lvl="0" marL="457200" rtl="0" algn="l">
              <a:lnSpc>
                <a:spcPct val="115000"/>
              </a:lnSpc>
              <a:spcBef>
                <a:spcPts val="1200"/>
              </a:spcBef>
              <a:spcAft>
                <a:spcPts val="0"/>
              </a:spcAft>
              <a:buSzPts val="1400"/>
              <a:buFont typeface="Arial"/>
              <a:buChar char="●"/>
            </a:pPr>
            <a:r>
              <a:rPr b="1" lang="en" sz="1400">
                <a:latin typeface="Arial"/>
                <a:ea typeface="Arial"/>
                <a:cs typeface="Arial"/>
                <a:sym typeface="Arial"/>
              </a:rPr>
              <a:t>GitHub-code-clean</a:t>
            </a:r>
            <a:r>
              <a:rPr lang="en" sz="1400">
                <a:latin typeface="Arial"/>
                <a:ea typeface="Arial"/>
                <a:cs typeface="Arial"/>
                <a:sym typeface="Arial"/>
              </a:rPr>
              <a:t> (Python)</a:t>
            </a:r>
            <a:endParaRPr sz="1400">
              <a:latin typeface="Arial"/>
              <a:ea typeface="Arial"/>
              <a:cs typeface="Arial"/>
              <a:sym typeface="Arial"/>
            </a:endParaRPr>
          </a:p>
          <a:p>
            <a:pPr indent="-317500" lvl="0" marL="457200" rtl="0" algn="l">
              <a:lnSpc>
                <a:spcPct val="115000"/>
              </a:lnSpc>
              <a:spcBef>
                <a:spcPts val="0"/>
              </a:spcBef>
              <a:spcAft>
                <a:spcPts val="0"/>
              </a:spcAft>
              <a:buSzPts val="1400"/>
              <a:buFont typeface="Arial"/>
              <a:buChar char="●"/>
            </a:pPr>
            <a:r>
              <a:rPr b="1" lang="en" sz="1400">
                <a:latin typeface="Arial"/>
                <a:ea typeface="Arial"/>
                <a:cs typeface="Arial"/>
                <a:sym typeface="Arial"/>
              </a:rPr>
              <a:t>MATH23K</a:t>
            </a:r>
            <a:r>
              <a:rPr lang="en" sz="1400">
                <a:latin typeface="Arial"/>
                <a:ea typeface="Arial"/>
                <a:cs typeface="Arial"/>
                <a:sym typeface="Arial"/>
              </a:rPr>
              <a:t> (math reasoning)</a:t>
            </a:r>
            <a:endParaRPr sz="1400">
              <a:latin typeface="Arial"/>
              <a:ea typeface="Arial"/>
              <a:cs typeface="Arial"/>
              <a:sym typeface="Arial"/>
            </a:endParaRPr>
          </a:p>
          <a:p>
            <a:pPr indent="0" lvl="0" marL="0" rtl="0" algn="l">
              <a:lnSpc>
                <a:spcPct val="115000"/>
              </a:lnSpc>
              <a:spcBef>
                <a:spcPts val="1200"/>
              </a:spcBef>
              <a:spcAft>
                <a:spcPts val="0"/>
              </a:spcAft>
              <a:buClr>
                <a:schemeClr val="dk2"/>
              </a:buClr>
              <a:buSzPts val="1100"/>
              <a:buFont typeface="Arial"/>
              <a:buNone/>
            </a:pPr>
            <a:r>
              <a:rPr lang="en" sz="1400">
                <a:latin typeface="Arial"/>
                <a:ea typeface="Arial"/>
                <a:cs typeface="Arial"/>
                <a:sym typeface="Arial"/>
              </a:rPr>
              <a:t>Benefits:</a:t>
            </a:r>
            <a:endParaRPr sz="1400">
              <a:latin typeface="Arial"/>
              <a:ea typeface="Arial"/>
              <a:cs typeface="Arial"/>
              <a:sym typeface="Arial"/>
            </a:endParaRPr>
          </a:p>
          <a:p>
            <a:pPr indent="-317500" lvl="0" marL="457200" rtl="0" algn="l">
              <a:lnSpc>
                <a:spcPct val="115000"/>
              </a:lnSpc>
              <a:spcBef>
                <a:spcPts val="1200"/>
              </a:spcBef>
              <a:spcAft>
                <a:spcPts val="0"/>
              </a:spcAft>
              <a:buSzPts val="1400"/>
              <a:buFont typeface="Arial"/>
              <a:buChar char="●"/>
            </a:pPr>
            <a:r>
              <a:rPr lang="en" sz="1400">
                <a:latin typeface="Arial"/>
                <a:ea typeface="Arial"/>
                <a:cs typeface="Arial"/>
                <a:sym typeface="Arial"/>
              </a:rPr>
              <a:t>Cleaner Python code</a:t>
            </a:r>
            <a:endParaRPr sz="1400">
              <a:latin typeface="Arial"/>
              <a:ea typeface="Arial"/>
              <a:cs typeface="Arial"/>
              <a:sym typeface="Arial"/>
            </a:endParaRPr>
          </a:p>
          <a:p>
            <a:pPr indent="-317500" lvl="0" marL="457200" rtl="0" algn="l">
              <a:lnSpc>
                <a:spcPct val="115000"/>
              </a:lnSpc>
              <a:spcBef>
                <a:spcPts val="0"/>
              </a:spcBef>
              <a:spcAft>
                <a:spcPts val="0"/>
              </a:spcAft>
              <a:buSzPts val="1400"/>
              <a:buFont typeface="Arial"/>
              <a:buChar char="●"/>
            </a:pPr>
            <a:r>
              <a:rPr lang="en" sz="1400">
                <a:latin typeface="Arial"/>
                <a:ea typeface="Arial"/>
                <a:cs typeface="Arial"/>
                <a:sym typeface="Arial"/>
              </a:rPr>
              <a:t>Fewer hallucinations</a:t>
            </a:r>
            <a:endParaRPr sz="1400">
              <a:latin typeface="Arial"/>
              <a:ea typeface="Arial"/>
              <a:cs typeface="Arial"/>
              <a:sym typeface="Arial"/>
            </a:endParaRPr>
          </a:p>
          <a:p>
            <a:pPr indent="-317500" lvl="0" marL="457200" rtl="0" algn="l">
              <a:lnSpc>
                <a:spcPct val="115000"/>
              </a:lnSpc>
              <a:spcBef>
                <a:spcPts val="0"/>
              </a:spcBef>
              <a:spcAft>
                <a:spcPts val="0"/>
              </a:spcAft>
              <a:buSzPts val="1400"/>
              <a:buFont typeface="Arial"/>
              <a:buChar char="●"/>
            </a:pPr>
            <a:r>
              <a:rPr lang="en" sz="1400">
                <a:latin typeface="Arial"/>
                <a:ea typeface="Arial"/>
                <a:cs typeface="Arial"/>
                <a:sym typeface="Arial"/>
              </a:rPr>
              <a:t>Stronger multi-step reasoning</a:t>
            </a:r>
            <a:endParaRPr sz="1400">
              <a:latin typeface="Arial"/>
              <a:ea typeface="Arial"/>
              <a:cs typeface="Arial"/>
              <a:sym typeface="Arial"/>
            </a:endParaRPr>
          </a:p>
          <a:p>
            <a:pPr indent="-317500" lvl="0" marL="457200" rtl="0" algn="l">
              <a:lnSpc>
                <a:spcPct val="115000"/>
              </a:lnSpc>
              <a:spcBef>
                <a:spcPts val="0"/>
              </a:spcBef>
              <a:spcAft>
                <a:spcPts val="0"/>
              </a:spcAft>
              <a:buSzPts val="1400"/>
              <a:buFont typeface="Arial"/>
              <a:buChar char="●"/>
            </a:pPr>
            <a:r>
              <a:rPr lang="en" sz="1400">
                <a:latin typeface="Arial"/>
                <a:ea typeface="Arial"/>
                <a:cs typeface="Arial"/>
                <a:sym typeface="Arial"/>
              </a:rPr>
              <a:t>More stable agent loops</a:t>
            </a:r>
            <a:endParaRPr sz="1400">
              <a:latin typeface="Arial"/>
              <a:ea typeface="Arial"/>
              <a:cs typeface="Arial"/>
              <a:sym typeface="Arial"/>
            </a:endParaRPr>
          </a:p>
          <a:p>
            <a:pPr indent="0" lvl="0" marL="0" rtl="0" algn="l">
              <a:lnSpc>
                <a:spcPct val="115000"/>
              </a:lnSpc>
              <a:spcBef>
                <a:spcPts val="1200"/>
              </a:spcBef>
              <a:spcAft>
                <a:spcPts val="1200"/>
              </a:spcAft>
              <a:buNone/>
            </a:pPr>
            <a:r>
              <a:t/>
            </a:r>
            <a:endParaRPr b="1" sz="1600">
              <a:latin typeface="Arial"/>
              <a:ea typeface="Arial"/>
              <a:cs typeface="Arial"/>
              <a:sym typeface="Arial"/>
            </a:endParaRPr>
          </a:p>
        </p:txBody>
      </p:sp>
      <p:sp>
        <p:nvSpPr>
          <p:cNvPr id="170" name="Google Shape;170;p29"/>
          <p:cNvSpPr txBox="1"/>
          <p:nvPr>
            <p:ph idx="12" type="sldNum"/>
          </p:nvPr>
        </p:nvSpPr>
        <p:spPr>
          <a:xfrm>
            <a:off x="8472458" y="4728392"/>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71" name="Google Shape;171;p29"/>
          <p:cNvPicPr preferRelativeResize="0"/>
          <p:nvPr/>
        </p:nvPicPr>
        <p:blipFill>
          <a:blip r:embed="rId3">
            <a:alphaModFix/>
          </a:blip>
          <a:stretch>
            <a:fillRect/>
          </a:stretch>
        </p:blipFill>
        <p:spPr>
          <a:xfrm>
            <a:off x="4984200" y="967925"/>
            <a:ext cx="2036501" cy="24013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30"/>
          <p:cNvSpPr txBox="1"/>
          <p:nvPr>
            <p:ph idx="12" type="sldNum"/>
          </p:nvPr>
        </p:nvSpPr>
        <p:spPr>
          <a:xfrm>
            <a:off x="8472458" y="4728392"/>
            <a:ext cx="548700" cy="393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77" name="Google Shape;177;p30"/>
          <p:cNvSpPr txBox="1"/>
          <p:nvPr/>
        </p:nvSpPr>
        <p:spPr>
          <a:xfrm>
            <a:off x="421150" y="80650"/>
            <a:ext cx="6433800" cy="50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3600">
                <a:solidFill>
                  <a:schemeClr val="dk1"/>
                </a:solidFill>
                <a:latin typeface="Source Sans Pro"/>
                <a:ea typeface="Source Sans Pro"/>
                <a:cs typeface="Source Sans Pro"/>
                <a:sym typeface="Source Sans Pro"/>
              </a:rPr>
              <a:t>Implementation Details</a:t>
            </a:r>
            <a:endParaRPr sz="2000">
              <a:solidFill>
                <a:schemeClr val="dk2"/>
              </a:solidFill>
              <a:latin typeface="Source Sans Pro"/>
              <a:ea typeface="Source Sans Pro"/>
              <a:cs typeface="Source Sans Pro"/>
              <a:sym typeface="Source Sans Pro"/>
            </a:endParaRPr>
          </a:p>
        </p:txBody>
      </p:sp>
      <p:sp>
        <p:nvSpPr>
          <p:cNvPr id="178" name="Google Shape;178;p30"/>
          <p:cNvSpPr txBox="1"/>
          <p:nvPr/>
        </p:nvSpPr>
        <p:spPr>
          <a:xfrm>
            <a:off x="421150" y="705050"/>
            <a:ext cx="3682800" cy="350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chemeClr val="dk2"/>
                </a:solidFill>
                <a:latin typeface="Source Sans Pro"/>
                <a:ea typeface="Source Sans Pro"/>
                <a:cs typeface="Source Sans Pro"/>
                <a:sym typeface="Source Sans Pro"/>
              </a:rPr>
              <a:t>Core Model Integration</a:t>
            </a:r>
            <a:endParaRPr b="1" sz="1200">
              <a:solidFill>
                <a:schemeClr val="dk2"/>
              </a:solidFill>
              <a:latin typeface="Source Sans Pro"/>
              <a:ea typeface="Source Sans Pro"/>
              <a:cs typeface="Source Sans Pro"/>
              <a:sym typeface="Source Sans Pro"/>
            </a:endParaRPr>
          </a:p>
          <a:p>
            <a:pPr indent="0" lvl="0" marL="0" rtl="0" algn="l">
              <a:spcBef>
                <a:spcPts val="0"/>
              </a:spcBef>
              <a:spcAft>
                <a:spcPts val="0"/>
              </a:spcAft>
              <a:buNone/>
            </a:pPr>
            <a:r>
              <a:t/>
            </a:r>
            <a:endParaRPr sz="800">
              <a:solidFill>
                <a:schemeClr val="dk2"/>
              </a:solidFill>
              <a:latin typeface="Source Sans Pro"/>
              <a:ea typeface="Source Sans Pro"/>
              <a:cs typeface="Source Sans Pro"/>
              <a:sym typeface="Source Sans Pro"/>
            </a:endParaRPr>
          </a:p>
          <a:p>
            <a:pPr indent="-304800" lvl="0" marL="457200" rtl="0" algn="l">
              <a:spcBef>
                <a:spcPts val="0"/>
              </a:spcBef>
              <a:spcAft>
                <a:spcPts val="0"/>
              </a:spcAft>
              <a:buClr>
                <a:schemeClr val="dk2"/>
              </a:buClr>
              <a:buSzPts val="1200"/>
              <a:buFont typeface="Source Sans Pro"/>
              <a:buChar char="●"/>
            </a:pPr>
            <a:r>
              <a:rPr lang="en" sz="1200">
                <a:solidFill>
                  <a:schemeClr val="dk2"/>
                </a:solidFill>
                <a:latin typeface="Source Sans Pro"/>
                <a:ea typeface="Source Sans Pro"/>
                <a:cs typeface="Source Sans Pro"/>
                <a:sym typeface="Source Sans Pro"/>
              </a:rPr>
              <a:t>4-bit NF4 quantized inference with </a:t>
            </a:r>
            <a:r>
              <a:rPr lang="en" sz="1200">
                <a:solidFill>
                  <a:schemeClr val="dk2"/>
                </a:solidFill>
                <a:latin typeface="Source Sans Pro"/>
                <a:ea typeface="Source Sans Pro"/>
                <a:cs typeface="Source Sans Pro"/>
                <a:sym typeface="Source Sans Pro"/>
              </a:rPr>
              <a:t>StarCoder2.</a:t>
            </a:r>
            <a:endParaRPr sz="1200">
              <a:solidFill>
                <a:schemeClr val="dk2"/>
              </a:solidFill>
              <a:latin typeface="Source Sans Pro"/>
              <a:ea typeface="Source Sans Pro"/>
              <a:cs typeface="Source Sans Pro"/>
              <a:sym typeface="Source Sans Pro"/>
            </a:endParaRPr>
          </a:p>
          <a:p>
            <a:pPr indent="-304800" lvl="0" marL="457200" rtl="0" algn="l">
              <a:spcBef>
                <a:spcPts val="0"/>
              </a:spcBef>
              <a:spcAft>
                <a:spcPts val="0"/>
              </a:spcAft>
              <a:buClr>
                <a:schemeClr val="dk2"/>
              </a:buClr>
              <a:buSzPts val="1200"/>
              <a:buFont typeface="Source Sans Pro"/>
              <a:buChar char="●"/>
            </a:pPr>
            <a:r>
              <a:rPr lang="en" sz="1200">
                <a:solidFill>
                  <a:schemeClr val="dk2"/>
                </a:solidFill>
                <a:latin typeface="Source Sans Pro"/>
                <a:ea typeface="Source Sans Pro"/>
                <a:cs typeface="Source Sans Pro"/>
                <a:sym typeface="Source Sans Pro"/>
              </a:rPr>
              <a:t>QLoRA adapters </a:t>
            </a:r>
            <a:r>
              <a:rPr lang="en" sz="1200">
                <a:solidFill>
                  <a:schemeClr val="dk2"/>
                </a:solidFill>
                <a:latin typeface="Source Sans Pro"/>
                <a:ea typeface="Source Sans Pro"/>
                <a:cs typeface="Source Sans Pro"/>
                <a:sym typeface="Source Sans Pro"/>
              </a:rPr>
              <a:t>fusion supported</a:t>
            </a:r>
            <a:endParaRPr sz="1200">
              <a:solidFill>
                <a:schemeClr val="dk2"/>
              </a:solidFill>
              <a:latin typeface="Source Sans Pro"/>
              <a:ea typeface="Source Sans Pro"/>
              <a:cs typeface="Source Sans Pro"/>
              <a:sym typeface="Source Sans Pro"/>
            </a:endParaRPr>
          </a:p>
          <a:p>
            <a:pPr indent="0" lvl="0" marL="0" rtl="0" algn="l">
              <a:spcBef>
                <a:spcPts val="0"/>
              </a:spcBef>
              <a:spcAft>
                <a:spcPts val="0"/>
              </a:spcAft>
              <a:buNone/>
            </a:pPr>
            <a:r>
              <a:t/>
            </a:r>
            <a:endParaRPr sz="800">
              <a:solidFill>
                <a:schemeClr val="dk2"/>
              </a:solidFill>
              <a:latin typeface="Source Sans Pro"/>
              <a:ea typeface="Source Sans Pro"/>
              <a:cs typeface="Source Sans Pro"/>
              <a:sym typeface="Source Sans Pro"/>
            </a:endParaRPr>
          </a:p>
          <a:p>
            <a:pPr indent="0" lvl="0" marL="0" rtl="0" algn="l">
              <a:spcBef>
                <a:spcPts val="0"/>
              </a:spcBef>
              <a:spcAft>
                <a:spcPts val="0"/>
              </a:spcAft>
              <a:buNone/>
            </a:pPr>
            <a:r>
              <a:rPr b="1" lang="en" sz="1200">
                <a:solidFill>
                  <a:schemeClr val="dk2"/>
                </a:solidFill>
                <a:latin typeface="Source Sans Pro"/>
                <a:ea typeface="Source Sans Pro"/>
                <a:cs typeface="Source Sans Pro"/>
                <a:sym typeface="Source Sans Pro"/>
              </a:rPr>
              <a:t>LangGraph state machines:</a:t>
            </a:r>
            <a:endParaRPr b="1" sz="1200">
              <a:solidFill>
                <a:schemeClr val="dk2"/>
              </a:solidFill>
              <a:latin typeface="Source Sans Pro"/>
              <a:ea typeface="Source Sans Pro"/>
              <a:cs typeface="Source Sans Pro"/>
              <a:sym typeface="Source Sans Pro"/>
            </a:endParaRPr>
          </a:p>
          <a:p>
            <a:pPr indent="0" lvl="0" marL="0" rtl="0" algn="l">
              <a:spcBef>
                <a:spcPts val="0"/>
              </a:spcBef>
              <a:spcAft>
                <a:spcPts val="0"/>
              </a:spcAft>
              <a:buNone/>
            </a:pPr>
            <a:r>
              <a:t/>
            </a:r>
            <a:endParaRPr sz="1200">
              <a:solidFill>
                <a:schemeClr val="dk2"/>
              </a:solidFill>
              <a:latin typeface="Source Sans Pro"/>
              <a:ea typeface="Source Sans Pro"/>
              <a:cs typeface="Source Sans Pro"/>
              <a:sym typeface="Source Sans Pro"/>
            </a:endParaRPr>
          </a:p>
          <a:p>
            <a:pPr indent="-304800" lvl="0" marL="457200" rtl="0" algn="l">
              <a:spcBef>
                <a:spcPts val="0"/>
              </a:spcBef>
              <a:spcAft>
                <a:spcPts val="0"/>
              </a:spcAft>
              <a:buClr>
                <a:schemeClr val="dk2"/>
              </a:buClr>
              <a:buSzPts val="1200"/>
              <a:buFont typeface="Source Sans Pro"/>
              <a:buChar char="●"/>
            </a:pPr>
            <a:r>
              <a:rPr lang="en" sz="1200">
                <a:solidFill>
                  <a:schemeClr val="dk2"/>
                </a:solidFill>
                <a:latin typeface="Source Sans Pro"/>
                <a:ea typeface="Source Sans Pro"/>
                <a:cs typeface="Source Sans Pro"/>
                <a:sym typeface="Source Sans Pro"/>
              </a:rPr>
              <a:t>Typed states</a:t>
            </a:r>
            <a:endParaRPr sz="1200">
              <a:solidFill>
                <a:schemeClr val="dk2"/>
              </a:solidFill>
              <a:latin typeface="Source Sans Pro"/>
              <a:ea typeface="Source Sans Pro"/>
              <a:cs typeface="Source Sans Pro"/>
              <a:sym typeface="Source Sans Pro"/>
            </a:endParaRPr>
          </a:p>
          <a:p>
            <a:pPr indent="-304800" lvl="0" marL="457200" rtl="0" algn="l">
              <a:spcBef>
                <a:spcPts val="0"/>
              </a:spcBef>
              <a:spcAft>
                <a:spcPts val="0"/>
              </a:spcAft>
              <a:buClr>
                <a:schemeClr val="dk2"/>
              </a:buClr>
              <a:buSzPts val="1200"/>
              <a:buFont typeface="Source Sans Pro"/>
              <a:buChar char="●"/>
            </a:pPr>
            <a:r>
              <a:rPr lang="en" sz="1200">
                <a:solidFill>
                  <a:schemeClr val="dk2"/>
                </a:solidFill>
                <a:latin typeface="Source Sans Pro"/>
                <a:ea typeface="Source Sans Pro"/>
                <a:cs typeface="Source Sans Pro"/>
                <a:sym typeface="Source Sans Pro"/>
              </a:rPr>
              <a:t>Explicit transitions</a:t>
            </a:r>
            <a:endParaRPr sz="1200">
              <a:solidFill>
                <a:schemeClr val="dk2"/>
              </a:solidFill>
              <a:latin typeface="Source Sans Pro"/>
              <a:ea typeface="Source Sans Pro"/>
              <a:cs typeface="Source Sans Pro"/>
              <a:sym typeface="Source Sans Pro"/>
            </a:endParaRPr>
          </a:p>
          <a:p>
            <a:pPr indent="-304800" lvl="0" marL="457200" rtl="0" algn="l">
              <a:spcBef>
                <a:spcPts val="0"/>
              </a:spcBef>
              <a:spcAft>
                <a:spcPts val="0"/>
              </a:spcAft>
              <a:buClr>
                <a:schemeClr val="dk2"/>
              </a:buClr>
              <a:buSzPts val="1200"/>
              <a:buFont typeface="Source Sans Pro"/>
              <a:buChar char="●"/>
            </a:pPr>
            <a:r>
              <a:rPr lang="en" sz="1200">
                <a:solidFill>
                  <a:schemeClr val="dk2"/>
                </a:solidFill>
                <a:latin typeface="Source Sans Pro"/>
                <a:ea typeface="Source Sans Pro"/>
                <a:cs typeface="Source Sans Pro"/>
                <a:sym typeface="Source Sans Pro"/>
              </a:rPr>
              <a:t>Transparent trace logs</a:t>
            </a:r>
            <a:endParaRPr sz="1200">
              <a:solidFill>
                <a:schemeClr val="dk2"/>
              </a:solidFill>
              <a:latin typeface="Source Sans Pro"/>
              <a:ea typeface="Source Sans Pro"/>
              <a:cs typeface="Source Sans Pro"/>
              <a:sym typeface="Source Sans Pro"/>
            </a:endParaRPr>
          </a:p>
          <a:p>
            <a:pPr indent="0" lvl="0" marL="0" rtl="0" algn="l">
              <a:spcBef>
                <a:spcPts val="0"/>
              </a:spcBef>
              <a:spcAft>
                <a:spcPts val="0"/>
              </a:spcAft>
              <a:buNone/>
            </a:pPr>
            <a:r>
              <a:t/>
            </a:r>
            <a:endParaRPr sz="800">
              <a:solidFill>
                <a:schemeClr val="dk2"/>
              </a:solidFill>
              <a:latin typeface="Source Sans Pro"/>
              <a:ea typeface="Source Sans Pro"/>
              <a:cs typeface="Source Sans Pro"/>
              <a:sym typeface="Source Sans Pro"/>
            </a:endParaRPr>
          </a:p>
          <a:p>
            <a:pPr indent="0" lvl="0" marL="0" rtl="0" algn="l">
              <a:spcBef>
                <a:spcPts val="0"/>
              </a:spcBef>
              <a:spcAft>
                <a:spcPts val="0"/>
              </a:spcAft>
              <a:buNone/>
            </a:pPr>
            <a:r>
              <a:rPr b="1" lang="en" sz="1200">
                <a:solidFill>
                  <a:schemeClr val="dk2"/>
                </a:solidFill>
                <a:latin typeface="Source Sans Pro"/>
                <a:ea typeface="Source Sans Pro"/>
                <a:cs typeface="Source Sans Pro"/>
                <a:sym typeface="Source Sans Pro"/>
              </a:rPr>
              <a:t>Sandboxed Execution Engine</a:t>
            </a:r>
            <a:endParaRPr b="1" sz="1200">
              <a:solidFill>
                <a:schemeClr val="dk2"/>
              </a:solidFill>
              <a:latin typeface="Source Sans Pro"/>
              <a:ea typeface="Source Sans Pro"/>
              <a:cs typeface="Source Sans Pro"/>
              <a:sym typeface="Source Sans Pro"/>
            </a:endParaRPr>
          </a:p>
          <a:p>
            <a:pPr indent="0" lvl="0" marL="0" rtl="0" algn="l">
              <a:spcBef>
                <a:spcPts val="0"/>
              </a:spcBef>
              <a:spcAft>
                <a:spcPts val="0"/>
              </a:spcAft>
              <a:buNone/>
            </a:pPr>
            <a:r>
              <a:t/>
            </a:r>
            <a:endParaRPr sz="1200">
              <a:solidFill>
                <a:schemeClr val="dk2"/>
              </a:solidFill>
              <a:latin typeface="Source Sans Pro"/>
              <a:ea typeface="Source Sans Pro"/>
              <a:cs typeface="Source Sans Pro"/>
              <a:sym typeface="Source Sans Pro"/>
            </a:endParaRPr>
          </a:p>
          <a:p>
            <a:pPr indent="-304800" lvl="0" marL="457200" rtl="0" algn="l">
              <a:spcBef>
                <a:spcPts val="0"/>
              </a:spcBef>
              <a:spcAft>
                <a:spcPts val="0"/>
              </a:spcAft>
              <a:buClr>
                <a:schemeClr val="dk2"/>
              </a:buClr>
              <a:buSzPts val="1200"/>
              <a:buFont typeface="Source Sans Pro"/>
              <a:buChar char="●"/>
            </a:pPr>
            <a:r>
              <a:rPr lang="en" sz="1200">
                <a:solidFill>
                  <a:schemeClr val="dk2"/>
                </a:solidFill>
                <a:latin typeface="Source Sans Pro"/>
                <a:ea typeface="Source Sans Pro"/>
                <a:cs typeface="Source Sans Pro"/>
                <a:sym typeface="Source Sans Pro"/>
              </a:rPr>
              <a:t>Code executed inside isolated Python venv subprocesses with zero shared globals.</a:t>
            </a:r>
            <a:endParaRPr sz="1200">
              <a:solidFill>
                <a:schemeClr val="dk2"/>
              </a:solidFill>
              <a:latin typeface="Source Sans Pro"/>
              <a:ea typeface="Source Sans Pro"/>
              <a:cs typeface="Source Sans Pro"/>
              <a:sym typeface="Source Sans Pro"/>
            </a:endParaRPr>
          </a:p>
          <a:p>
            <a:pPr indent="-304800" lvl="0" marL="457200" rtl="0" algn="l">
              <a:spcBef>
                <a:spcPts val="0"/>
              </a:spcBef>
              <a:spcAft>
                <a:spcPts val="0"/>
              </a:spcAft>
              <a:buClr>
                <a:schemeClr val="dk2"/>
              </a:buClr>
              <a:buSzPts val="1200"/>
              <a:buFont typeface="Source Sans Pro"/>
              <a:buChar char="●"/>
            </a:pPr>
            <a:r>
              <a:rPr lang="en" sz="1200">
                <a:solidFill>
                  <a:schemeClr val="dk2"/>
                </a:solidFill>
                <a:latin typeface="Source Sans Pro"/>
                <a:ea typeface="Source Sans Pro"/>
                <a:cs typeface="Source Sans Pro"/>
                <a:sym typeface="Source Sans Pro"/>
              </a:rPr>
              <a:t>Built-in safety: import whitelisting, timeouts, SIGKILL fallback, exception wrapping.</a:t>
            </a:r>
            <a:endParaRPr sz="1200">
              <a:solidFill>
                <a:schemeClr val="dk2"/>
              </a:solidFill>
              <a:latin typeface="Source Sans Pro"/>
              <a:ea typeface="Source Sans Pro"/>
              <a:cs typeface="Source Sans Pro"/>
              <a:sym typeface="Source Sans Pro"/>
            </a:endParaRPr>
          </a:p>
          <a:p>
            <a:pPr indent="-304800" lvl="0" marL="457200" rtl="0" algn="l">
              <a:spcBef>
                <a:spcPts val="0"/>
              </a:spcBef>
              <a:spcAft>
                <a:spcPts val="0"/>
              </a:spcAft>
              <a:buClr>
                <a:schemeClr val="dk2"/>
              </a:buClr>
              <a:buSzPts val="1200"/>
              <a:buFont typeface="Source Sans Pro"/>
              <a:buChar char="●"/>
            </a:pPr>
            <a:r>
              <a:rPr lang="en" sz="1200">
                <a:solidFill>
                  <a:schemeClr val="dk2"/>
                </a:solidFill>
                <a:latin typeface="Source Sans Pro"/>
                <a:ea typeface="Source Sans Pro"/>
                <a:cs typeface="Source Sans Pro"/>
                <a:sym typeface="Source Sans Pro"/>
              </a:rPr>
              <a:t>Test execution uses custom unittest runner with captured stdout + structured reports.</a:t>
            </a:r>
            <a:endParaRPr sz="1200">
              <a:solidFill>
                <a:schemeClr val="dk2"/>
              </a:solidFill>
              <a:latin typeface="Source Sans Pro"/>
              <a:ea typeface="Source Sans Pro"/>
              <a:cs typeface="Source Sans Pro"/>
              <a:sym typeface="Source Sans Pro"/>
            </a:endParaRPr>
          </a:p>
        </p:txBody>
      </p:sp>
      <p:sp>
        <p:nvSpPr>
          <p:cNvPr id="179" name="Google Shape;179;p30"/>
          <p:cNvSpPr txBox="1"/>
          <p:nvPr/>
        </p:nvSpPr>
        <p:spPr>
          <a:xfrm>
            <a:off x="4339025" y="705050"/>
            <a:ext cx="4057200" cy="410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chemeClr val="dk2"/>
                </a:solidFill>
                <a:latin typeface="Source Sans Pro"/>
                <a:ea typeface="Source Sans Pro"/>
                <a:cs typeface="Source Sans Pro"/>
                <a:sym typeface="Source Sans Pro"/>
              </a:rPr>
              <a:t>RAG retrieval with FAISS</a:t>
            </a:r>
            <a:endParaRPr b="1" sz="1200">
              <a:solidFill>
                <a:schemeClr val="dk2"/>
              </a:solidFill>
              <a:latin typeface="Source Sans Pro"/>
              <a:ea typeface="Source Sans Pro"/>
              <a:cs typeface="Source Sans Pro"/>
              <a:sym typeface="Source Sans Pro"/>
            </a:endParaRPr>
          </a:p>
          <a:p>
            <a:pPr indent="0" lvl="0" marL="0" rtl="0" algn="l">
              <a:spcBef>
                <a:spcPts val="0"/>
              </a:spcBef>
              <a:spcAft>
                <a:spcPts val="0"/>
              </a:spcAft>
              <a:buNone/>
            </a:pPr>
            <a:r>
              <a:t/>
            </a:r>
            <a:endParaRPr sz="1200">
              <a:solidFill>
                <a:schemeClr val="dk2"/>
              </a:solidFill>
              <a:latin typeface="Source Sans Pro"/>
              <a:ea typeface="Source Sans Pro"/>
              <a:cs typeface="Source Sans Pro"/>
              <a:sym typeface="Source Sans Pro"/>
            </a:endParaRPr>
          </a:p>
          <a:p>
            <a:pPr indent="-304800" lvl="0" marL="457200" rtl="0" algn="l">
              <a:spcBef>
                <a:spcPts val="0"/>
              </a:spcBef>
              <a:spcAft>
                <a:spcPts val="0"/>
              </a:spcAft>
              <a:buClr>
                <a:schemeClr val="dk2"/>
              </a:buClr>
              <a:buSzPts val="1200"/>
              <a:buFont typeface="Source Sans Pro"/>
              <a:buChar char="●"/>
            </a:pPr>
            <a:r>
              <a:rPr lang="en" sz="1200">
                <a:solidFill>
                  <a:schemeClr val="dk2"/>
                </a:solidFill>
                <a:latin typeface="Source Sans Pro"/>
                <a:ea typeface="Source Sans Pro"/>
                <a:cs typeface="Source Sans Pro"/>
                <a:sym typeface="Source Sans Pro"/>
              </a:rPr>
              <a:t>FAISS index built with vector size = 768.</a:t>
            </a:r>
            <a:endParaRPr sz="1200">
              <a:solidFill>
                <a:schemeClr val="dk2"/>
              </a:solidFill>
              <a:latin typeface="Source Sans Pro"/>
              <a:ea typeface="Source Sans Pro"/>
              <a:cs typeface="Source Sans Pro"/>
              <a:sym typeface="Source Sans Pro"/>
            </a:endParaRPr>
          </a:p>
          <a:p>
            <a:pPr indent="-304800" lvl="0" marL="457200" rtl="0" algn="l">
              <a:spcBef>
                <a:spcPts val="0"/>
              </a:spcBef>
              <a:spcAft>
                <a:spcPts val="0"/>
              </a:spcAft>
              <a:buClr>
                <a:schemeClr val="dk2"/>
              </a:buClr>
              <a:buSzPts val="1200"/>
              <a:buFont typeface="Source Sans Pro"/>
              <a:buChar char="●"/>
            </a:pPr>
            <a:r>
              <a:rPr lang="en" sz="1200">
                <a:solidFill>
                  <a:schemeClr val="dk2"/>
                </a:solidFill>
                <a:latin typeface="Source Sans Pro"/>
                <a:ea typeface="Source Sans Pro"/>
                <a:cs typeface="Source Sans Pro"/>
                <a:sym typeface="Source Sans Pro"/>
              </a:rPr>
              <a:t>Encoder = MiniLM-L6.</a:t>
            </a:r>
            <a:endParaRPr sz="1200">
              <a:solidFill>
                <a:schemeClr val="dk2"/>
              </a:solidFill>
              <a:latin typeface="Source Sans Pro"/>
              <a:ea typeface="Source Sans Pro"/>
              <a:cs typeface="Source Sans Pro"/>
              <a:sym typeface="Source Sans Pro"/>
            </a:endParaRPr>
          </a:p>
          <a:p>
            <a:pPr indent="-304800" lvl="0" marL="457200" rtl="0" algn="l">
              <a:spcBef>
                <a:spcPts val="0"/>
              </a:spcBef>
              <a:spcAft>
                <a:spcPts val="0"/>
              </a:spcAft>
              <a:buClr>
                <a:schemeClr val="dk2"/>
              </a:buClr>
              <a:buSzPts val="1200"/>
              <a:buFont typeface="Source Sans Pro"/>
              <a:buChar char="●"/>
            </a:pPr>
            <a:r>
              <a:rPr lang="en" sz="1200">
                <a:solidFill>
                  <a:schemeClr val="dk2"/>
                </a:solidFill>
                <a:latin typeface="Source Sans Pro"/>
                <a:ea typeface="Source Sans Pro"/>
                <a:cs typeface="Source Sans Pro"/>
                <a:sym typeface="Source Sans Pro"/>
              </a:rPr>
              <a:t>Retrieved chunks inserted using template-controlled context blocks to avoid prompt drift.</a:t>
            </a:r>
            <a:endParaRPr sz="1200">
              <a:solidFill>
                <a:schemeClr val="dk2"/>
              </a:solidFill>
              <a:latin typeface="Source Sans Pro"/>
              <a:ea typeface="Source Sans Pro"/>
              <a:cs typeface="Source Sans Pro"/>
              <a:sym typeface="Source Sans Pro"/>
            </a:endParaRPr>
          </a:p>
          <a:p>
            <a:pPr indent="0" lvl="0" marL="0" rtl="0" algn="l">
              <a:spcBef>
                <a:spcPts val="0"/>
              </a:spcBef>
              <a:spcAft>
                <a:spcPts val="0"/>
              </a:spcAft>
              <a:buNone/>
            </a:pPr>
            <a:r>
              <a:t/>
            </a:r>
            <a:endParaRPr sz="1200">
              <a:solidFill>
                <a:schemeClr val="dk2"/>
              </a:solidFill>
              <a:latin typeface="Source Sans Pro"/>
              <a:ea typeface="Source Sans Pro"/>
              <a:cs typeface="Source Sans Pro"/>
              <a:sym typeface="Source Sans Pro"/>
            </a:endParaRPr>
          </a:p>
          <a:p>
            <a:pPr indent="0" lvl="0" marL="0" rtl="0" algn="l">
              <a:spcBef>
                <a:spcPts val="0"/>
              </a:spcBef>
              <a:spcAft>
                <a:spcPts val="0"/>
              </a:spcAft>
              <a:buNone/>
            </a:pPr>
            <a:r>
              <a:rPr b="1" lang="en" sz="1200">
                <a:solidFill>
                  <a:schemeClr val="dk2"/>
                </a:solidFill>
                <a:latin typeface="Source Sans Pro"/>
                <a:ea typeface="Source Sans Pro"/>
                <a:cs typeface="Source Sans Pro"/>
                <a:sym typeface="Source Sans Pro"/>
              </a:rPr>
              <a:t>Logging, Telemetry &amp; Debugging</a:t>
            </a:r>
            <a:endParaRPr b="1" sz="1200">
              <a:solidFill>
                <a:schemeClr val="dk2"/>
              </a:solidFill>
              <a:latin typeface="Source Sans Pro"/>
              <a:ea typeface="Source Sans Pro"/>
              <a:cs typeface="Source Sans Pro"/>
              <a:sym typeface="Source Sans Pro"/>
            </a:endParaRPr>
          </a:p>
          <a:p>
            <a:pPr indent="0" lvl="0" marL="0" rtl="0" algn="l">
              <a:spcBef>
                <a:spcPts val="0"/>
              </a:spcBef>
              <a:spcAft>
                <a:spcPts val="0"/>
              </a:spcAft>
              <a:buNone/>
            </a:pPr>
            <a:r>
              <a:t/>
            </a:r>
            <a:endParaRPr sz="1200">
              <a:solidFill>
                <a:schemeClr val="dk2"/>
              </a:solidFill>
              <a:latin typeface="Source Sans Pro"/>
              <a:ea typeface="Source Sans Pro"/>
              <a:cs typeface="Source Sans Pro"/>
              <a:sym typeface="Source Sans Pro"/>
            </a:endParaRPr>
          </a:p>
          <a:p>
            <a:pPr indent="-304800" lvl="0" marL="457200" rtl="0" algn="l">
              <a:spcBef>
                <a:spcPts val="0"/>
              </a:spcBef>
              <a:spcAft>
                <a:spcPts val="0"/>
              </a:spcAft>
              <a:buClr>
                <a:schemeClr val="dk2"/>
              </a:buClr>
              <a:buSzPts val="1200"/>
              <a:buFont typeface="Source Sans Pro"/>
              <a:buChar char="●"/>
            </a:pPr>
            <a:r>
              <a:rPr lang="en" sz="1200">
                <a:solidFill>
                  <a:schemeClr val="dk2"/>
                </a:solidFill>
                <a:latin typeface="Source Sans Pro"/>
                <a:ea typeface="Source Sans Pro"/>
                <a:cs typeface="Source Sans Pro"/>
                <a:sym typeface="Source Sans Pro"/>
              </a:rPr>
              <a:t>Agent traces recorded via LangSmith.</a:t>
            </a:r>
            <a:endParaRPr sz="1200">
              <a:solidFill>
                <a:schemeClr val="dk2"/>
              </a:solidFill>
              <a:latin typeface="Source Sans Pro"/>
              <a:ea typeface="Source Sans Pro"/>
              <a:cs typeface="Source Sans Pro"/>
              <a:sym typeface="Source Sans Pro"/>
            </a:endParaRPr>
          </a:p>
          <a:p>
            <a:pPr indent="-304800" lvl="0" marL="457200" rtl="0" algn="l">
              <a:spcBef>
                <a:spcPts val="0"/>
              </a:spcBef>
              <a:spcAft>
                <a:spcPts val="0"/>
              </a:spcAft>
              <a:buClr>
                <a:schemeClr val="dk2"/>
              </a:buClr>
              <a:buSzPts val="1200"/>
              <a:buFont typeface="Source Sans Pro"/>
              <a:buChar char="●"/>
            </a:pPr>
            <a:r>
              <a:rPr lang="en" sz="1200">
                <a:solidFill>
                  <a:schemeClr val="dk2"/>
                </a:solidFill>
                <a:latin typeface="Source Sans Pro"/>
                <a:ea typeface="Source Sans Pro"/>
                <a:cs typeface="Source Sans Pro"/>
                <a:sym typeface="Source Sans Pro"/>
              </a:rPr>
              <a:t>Gradio UI integrated with a real-time log viewer.</a:t>
            </a:r>
            <a:endParaRPr sz="1200">
              <a:solidFill>
                <a:schemeClr val="dk2"/>
              </a:solidFill>
              <a:latin typeface="Source Sans Pro"/>
              <a:ea typeface="Source Sans Pro"/>
              <a:cs typeface="Source Sans Pro"/>
              <a:sym typeface="Source Sans Pro"/>
            </a:endParaRPr>
          </a:p>
          <a:p>
            <a:pPr indent="0" lvl="0" marL="0" rtl="0" algn="l">
              <a:spcBef>
                <a:spcPts val="0"/>
              </a:spcBef>
              <a:spcAft>
                <a:spcPts val="0"/>
              </a:spcAft>
              <a:buNone/>
            </a:pPr>
            <a:r>
              <a:t/>
            </a:r>
            <a:endParaRPr sz="1200">
              <a:solidFill>
                <a:schemeClr val="dk2"/>
              </a:solidFill>
              <a:latin typeface="Source Sans Pro"/>
              <a:ea typeface="Source Sans Pro"/>
              <a:cs typeface="Source Sans Pro"/>
              <a:sym typeface="Source Sans Pro"/>
            </a:endParaRPr>
          </a:p>
          <a:p>
            <a:pPr indent="0" lvl="0" marL="0" rtl="0" algn="l">
              <a:spcBef>
                <a:spcPts val="0"/>
              </a:spcBef>
              <a:spcAft>
                <a:spcPts val="0"/>
              </a:spcAft>
              <a:buNone/>
            </a:pPr>
            <a:r>
              <a:rPr b="1" lang="en" sz="1200">
                <a:solidFill>
                  <a:schemeClr val="dk2"/>
                </a:solidFill>
                <a:latin typeface="Source Sans Pro"/>
                <a:ea typeface="Source Sans Pro"/>
                <a:cs typeface="Source Sans Pro"/>
                <a:sym typeface="Source Sans Pro"/>
              </a:rPr>
              <a:t>Evaluation Pipeline Integration</a:t>
            </a:r>
            <a:endParaRPr b="1" sz="1200">
              <a:solidFill>
                <a:schemeClr val="dk2"/>
              </a:solidFill>
              <a:latin typeface="Source Sans Pro"/>
              <a:ea typeface="Source Sans Pro"/>
              <a:cs typeface="Source Sans Pro"/>
              <a:sym typeface="Source Sans Pro"/>
            </a:endParaRPr>
          </a:p>
          <a:p>
            <a:pPr indent="0" lvl="0" marL="0" rtl="0" algn="l">
              <a:spcBef>
                <a:spcPts val="0"/>
              </a:spcBef>
              <a:spcAft>
                <a:spcPts val="0"/>
              </a:spcAft>
              <a:buNone/>
            </a:pPr>
            <a:r>
              <a:t/>
            </a:r>
            <a:endParaRPr sz="1200">
              <a:solidFill>
                <a:schemeClr val="dk2"/>
              </a:solidFill>
              <a:latin typeface="Source Sans Pro"/>
              <a:ea typeface="Source Sans Pro"/>
              <a:cs typeface="Source Sans Pro"/>
              <a:sym typeface="Source Sans Pro"/>
            </a:endParaRPr>
          </a:p>
          <a:p>
            <a:pPr indent="-304800" lvl="0" marL="457200" rtl="0" algn="l">
              <a:spcBef>
                <a:spcPts val="0"/>
              </a:spcBef>
              <a:spcAft>
                <a:spcPts val="0"/>
              </a:spcAft>
              <a:buClr>
                <a:schemeClr val="dk2"/>
              </a:buClr>
              <a:buSzPts val="1200"/>
              <a:buFont typeface="Source Sans Pro"/>
              <a:buChar char="●"/>
            </a:pPr>
            <a:r>
              <a:rPr lang="en" sz="1200">
                <a:solidFill>
                  <a:schemeClr val="dk2"/>
                </a:solidFill>
                <a:latin typeface="Source Sans Pro"/>
                <a:ea typeface="Source Sans Pro"/>
                <a:cs typeface="Source Sans Pro"/>
                <a:sym typeface="Source Sans Pro"/>
              </a:rPr>
              <a:t>HumanEval executed through CodeChain-compatible evaluators.</a:t>
            </a:r>
            <a:endParaRPr sz="1200">
              <a:solidFill>
                <a:schemeClr val="dk2"/>
              </a:solidFill>
              <a:latin typeface="Source Sans Pro"/>
              <a:ea typeface="Source Sans Pro"/>
              <a:cs typeface="Source Sans Pro"/>
              <a:sym typeface="Source Sans Pro"/>
            </a:endParaRPr>
          </a:p>
          <a:p>
            <a:pPr indent="-304800" lvl="0" marL="457200" rtl="0" algn="l">
              <a:spcBef>
                <a:spcPts val="0"/>
              </a:spcBef>
              <a:spcAft>
                <a:spcPts val="0"/>
              </a:spcAft>
              <a:buClr>
                <a:schemeClr val="dk2"/>
              </a:buClr>
              <a:buSzPts val="1200"/>
              <a:buFont typeface="Source Sans Pro"/>
              <a:buChar char="●"/>
            </a:pPr>
            <a:r>
              <a:rPr lang="en" sz="1200">
                <a:solidFill>
                  <a:schemeClr val="dk2"/>
                </a:solidFill>
                <a:latin typeface="Source Sans Pro"/>
                <a:ea typeface="Source Sans Pro"/>
                <a:cs typeface="Source Sans Pro"/>
                <a:sym typeface="Source Sans Pro"/>
              </a:rPr>
              <a:t>Each model run spawns a fresh Python kernel for consistency.</a:t>
            </a:r>
            <a:endParaRPr sz="1200">
              <a:solidFill>
                <a:schemeClr val="dk2"/>
              </a:solidFill>
              <a:latin typeface="Source Sans Pro"/>
              <a:ea typeface="Source Sans Pro"/>
              <a:cs typeface="Source Sans Pro"/>
              <a:sym typeface="Source Sans Pro"/>
            </a:endParaRPr>
          </a:p>
          <a:p>
            <a:pPr indent="-304800" lvl="0" marL="457200" rtl="0" algn="l">
              <a:spcBef>
                <a:spcPts val="0"/>
              </a:spcBef>
              <a:spcAft>
                <a:spcPts val="0"/>
              </a:spcAft>
              <a:buClr>
                <a:schemeClr val="dk2"/>
              </a:buClr>
              <a:buSzPts val="1200"/>
              <a:buFont typeface="Source Sans Pro"/>
              <a:buChar char="●"/>
            </a:pPr>
            <a:r>
              <a:rPr lang="en" sz="1200">
                <a:solidFill>
                  <a:schemeClr val="dk2"/>
                </a:solidFill>
                <a:latin typeface="Source Sans Pro"/>
                <a:ea typeface="Source Sans Pro"/>
                <a:cs typeface="Source Sans Pro"/>
                <a:sym typeface="Source Sans Pro"/>
              </a:rPr>
              <a:t>Automation scripts written to batch-run </a:t>
            </a:r>
            <a:r>
              <a:rPr lang="en" sz="1200">
                <a:solidFill>
                  <a:schemeClr val="dk2"/>
                </a:solidFill>
                <a:latin typeface="Source Sans Pro"/>
                <a:ea typeface="Source Sans Pro"/>
                <a:cs typeface="Source Sans Pro"/>
                <a:sym typeface="Source Sans Pro"/>
              </a:rPr>
              <a:t>Pass@1</a:t>
            </a:r>
            <a:r>
              <a:rPr lang="en" sz="1200">
                <a:solidFill>
                  <a:schemeClr val="dk2"/>
                </a:solidFill>
                <a:latin typeface="Source Sans Pro"/>
                <a:ea typeface="Source Sans Pro"/>
                <a:cs typeface="Source Sans Pro"/>
                <a:sym typeface="Source Sans Pro"/>
              </a:rPr>
              <a:t>, ablations, and agent iteration caps.</a:t>
            </a:r>
            <a:endParaRPr sz="1200">
              <a:solidFill>
                <a:schemeClr val="dk2"/>
              </a:solidFill>
              <a:latin typeface="Source Sans Pro"/>
              <a:ea typeface="Source Sans Pro"/>
              <a:cs typeface="Source Sans Pro"/>
              <a:sym typeface="Source Sans Pro"/>
            </a:endParaRPr>
          </a:p>
        </p:txBody>
      </p:sp>
      <p:pic>
        <p:nvPicPr>
          <p:cNvPr id="180" name="Google Shape;180;p30"/>
          <p:cNvPicPr preferRelativeResize="0"/>
          <p:nvPr/>
        </p:nvPicPr>
        <p:blipFill>
          <a:blip r:embed="rId3">
            <a:alphaModFix/>
          </a:blip>
          <a:stretch>
            <a:fillRect/>
          </a:stretch>
        </p:blipFill>
        <p:spPr>
          <a:xfrm>
            <a:off x="486850" y="4392005"/>
            <a:ext cx="571588" cy="571588"/>
          </a:xfrm>
          <a:prstGeom prst="rect">
            <a:avLst/>
          </a:prstGeom>
          <a:noFill/>
          <a:ln>
            <a:noFill/>
          </a:ln>
        </p:spPr>
      </p:pic>
      <p:pic>
        <p:nvPicPr>
          <p:cNvPr id="181" name="Google Shape;181;p30"/>
          <p:cNvPicPr preferRelativeResize="0"/>
          <p:nvPr/>
        </p:nvPicPr>
        <p:blipFill>
          <a:blip r:embed="rId4">
            <a:alphaModFix/>
          </a:blip>
          <a:stretch>
            <a:fillRect/>
          </a:stretch>
        </p:blipFill>
        <p:spPr>
          <a:xfrm>
            <a:off x="1298450" y="4392005"/>
            <a:ext cx="571588" cy="571588"/>
          </a:xfrm>
          <a:prstGeom prst="rect">
            <a:avLst/>
          </a:prstGeom>
          <a:noFill/>
          <a:ln>
            <a:noFill/>
          </a:ln>
        </p:spPr>
      </p:pic>
      <p:pic>
        <p:nvPicPr>
          <p:cNvPr id="182" name="Google Shape;182;p30"/>
          <p:cNvPicPr preferRelativeResize="0"/>
          <p:nvPr/>
        </p:nvPicPr>
        <p:blipFill>
          <a:blip r:embed="rId5">
            <a:alphaModFix/>
          </a:blip>
          <a:stretch>
            <a:fillRect/>
          </a:stretch>
        </p:blipFill>
        <p:spPr>
          <a:xfrm>
            <a:off x="2977029" y="4392005"/>
            <a:ext cx="571588" cy="571588"/>
          </a:xfrm>
          <a:prstGeom prst="rect">
            <a:avLst/>
          </a:prstGeom>
          <a:noFill/>
          <a:ln>
            <a:noFill/>
          </a:ln>
        </p:spPr>
      </p:pic>
      <p:pic>
        <p:nvPicPr>
          <p:cNvPr id="183" name="Google Shape;183;p30"/>
          <p:cNvPicPr preferRelativeResize="0"/>
          <p:nvPr/>
        </p:nvPicPr>
        <p:blipFill>
          <a:blip r:embed="rId6">
            <a:alphaModFix/>
          </a:blip>
          <a:stretch>
            <a:fillRect/>
          </a:stretch>
        </p:blipFill>
        <p:spPr>
          <a:xfrm>
            <a:off x="2063168" y="4329150"/>
            <a:ext cx="697295" cy="697295"/>
          </a:xfrm>
          <a:prstGeom prst="rect">
            <a:avLst/>
          </a:prstGeom>
          <a:noFill/>
          <a:ln>
            <a:noFill/>
          </a:ln>
        </p:spPr>
      </p:pic>
      <p:pic>
        <p:nvPicPr>
          <p:cNvPr id="184" name="Google Shape;184;p30"/>
          <p:cNvPicPr preferRelativeResize="0"/>
          <p:nvPr/>
        </p:nvPicPr>
        <p:blipFill>
          <a:blip r:embed="rId3">
            <a:alphaModFix/>
          </a:blip>
          <a:stretch>
            <a:fillRect/>
          </a:stretch>
        </p:blipFill>
        <p:spPr>
          <a:xfrm>
            <a:off x="3765215" y="4329150"/>
            <a:ext cx="661409" cy="66140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Flag Reveal UMD">
  <a:themeElements>
    <a:clrScheme name="Simple Light">
      <a:dk1>
        <a:srgbClr val="E31933"/>
      </a:dk1>
      <a:lt1>
        <a:srgbClr val="FFFFFF"/>
      </a:lt1>
      <a:dk2>
        <a:srgbClr val="000000"/>
      </a:dk2>
      <a:lt2>
        <a:srgbClr val="FFD200"/>
      </a:lt2>
      <a:accent1>
        <a:srgbClr val="E31933"/>
      </a:accent1>
      <a:accent2>
        <a:srgbClr val="FFD200"/>
      </a:accent2>
      <a:accent3>
        <a:srgbClr val="454545"/>
      </a:accent3>
      <a:accent4>
        <a:srgbClr val="7F7F7F"/>
      </a:accent4>
      <a:accent5>
        <a:srgbClr val="E6E6E6"/>
      </a:accent5>
      <a:accent6>
        <a:srgbClr val="B37231"/>
      </a:accent6>
      <a:hlink>
        <a:srgbClr val="E3193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